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403" r:id="rId2"/>
    <p:sldId id="349" r:id="rId3"/>
    <p:sldId id="304" r:id="rId4"/>
    <p:sldId id="363" r:id="rId5"/>
    <p:sldId id="286" r:id="rId6"/>
    <p:sldId id="378" r:id="rId7"/>
    <p:sldId id="379" r:id="rId8"/>
    <p:sldId id="380" r:id="rId9"/>
    <p:sldId id="381" r:id="rId10"/>
    <p:sldId id="387" r:id="rId11"/>
    <p:sldId id="388" r:id="rId12"/>
    <p:sldId id="389" r:id="rId13"/>
    <p:sldId id="390" r:id="rId14"/>
    <p:sldId id="391" r:id="rId15"/>
    <p:sldId id="392" r:id="rId16"/>
    <p:sldId id="369" r:id="rId17"/>
    <p:sldId id="364" r:id="rId18"/>
    <p:sldId id="375" r:id="rId19"/>
    <p:sldId id="376" r:id="rId20"/>
    <p:sldId id="377" r:id="rId21"/>
    <p:sldId id="322" r:id="rId22"/>
    <p:sldId id="393" r:id="rId23"/>
    <p:sldId id="394" r:id="rId24"/>
    <p:sldId id="395" r:id="rId25"/>
    <p:sldId id="396" r:id="rId26"/>
    <p:sldId id="397" r:id="rId27"/>
    <p:sldId id="398" r:id="rId28"/>
    <p:sldId id="399" r:id="rId29"/>
    <p:sldId id="400" r:id="rId30"/>
    <p:sldId id="401" r:id="rId31"/>
    <p:sldId id="402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80">
          <p15:clr>
            <a:srgbClr val="A4A3A4"/>
          </p15:clr>
        </p15:guide>
        <p15:guide id="2" pos="94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12" autoAdjust="0"/>
    <p:restoredTop sz="93012" autoAdjust="0"/>
  </p:normalViewPr>
  <p:slideViewPr>
    <p:cSldViewPr snapToGrid="0" snapToObjects="1" showGuides="1">
      <p:cViewPr varScale="1">
        <p:scale>
          <a:sx n="103" d="100"/>
          <a:sy n="103" d="100"/>
        </p:scale>
        <p:origin x="1024" y="176"/>
      </p:cViewPr>
      <p:guideLst>
        <p:guide orient="horz" pos="4280"/>
        <p:guide pos="946"/>
      </p:guideLst>
    </p:cSldViewPr>
  </p:slideViewPr>
  <p:outlineViewPr>
    <p:cViewPr>
      <p:scale>
        <a:sx n="33" d="100"/>
        <a:sy n="33" d="100"/>
      </p:scale>
      <p:origin x="0" y="2992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image" Target="../media/image3.emf"/><Relationship Id="rId2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4" Type="http://schemas.openxmlformats.org/officeDocument/2006/relationships/image" Target="../media/image81.emf"/><Relationship Id="rId5" Type="http://schemas.openxmlformats.org/officeDocument/2006/relationships/image" Target="../media/image82.emf"/><Relationship Id="rId6" Type="http://schemas.openxmlformats.org/officeDocument/2006/relationships/image" Target="../media/image83.emf"/><Relationship Id="rId7" Type="http://schemas.openxmlformats.org/officeDocument/2006/relationships/image" Target="../media/image84.emf"/><Relationship Id="rId8" Type="http://schemas.openxmlformats.org/officeDocument/2006/relationships/image" Target="../media/image85.emf"/><Relationship Id="rId1" Type="http://schemas.openxmlformats.org/officeDocument/2006/relationships/image" Target="../media/image62.emf"/><Relationship Id="rId2" Type="http://schemas.openxmlformats.org/officeDocument/2006/relationships/image" Target="../media/image79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4" Type="http://schemas.openxmlformats.org/officeDocument/2006/relationships/image" Target="../media/image91.emf"/><Relationship Id="rId5" Type="http://schemas.openxmlformats.org/officeDocument/2006/relationships/image" Target="../media/image92.emf"/><Relationship Id="rId6" Type="http://schemas.openxmlformats.org/officeDocument/2006/relationships/image" Target="../media/image93.emf"/><Relationship Id="rId7" Type="http://schemas.openxmlformats.org/officeDocument/2006/relationships/image" Target="../media/image94.emf"/><Relationship Id="rId1" Type="http://schemas.openxmlformats.org/officeDocument/2006/relationships/image" Target="../media/image88.emf"/><Relationship Id="rId2" Type="http://schemas.openxmlformats.org/officeDocument/2006/relationships/image" Target="../media/image89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4" Type="http://schemas.openxmlformats.org/officeDocument/2006/relationships/image" Target="../media/image97.emf"/><Relationship Id="rId5" Type="http://schemas.openxmlformats.org/officeDocument/2006/relationships/image" Target="../media/image98.emf"/><Relationship Id="rId6" Type="http://schemas.openxmlformats.org/officeDocument/2006/relationships/image" Target="../media/image99.emf"/><Relationship Id="rId1" Type="http://schemas.openxmlformats.org/officeDocument/2006/relationships/image" Target="../media/image93.emf"/><Relationship Id="rId2" Type="http://schemas.openxmlformats.org/officeDocument/2006/relationships/image" Target="../media/image95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4" Type="http://schemas.openxmlformats.org/officeDocument/2006/relationships/image" Target="../media/image99.emf"/><Relationship Id="rId5" Type="http://schemas.openxmlformats.org/officeDocument/2006/relationships/image" Target="../media/image103.emf"/><Relationship Id="rId6" Type="http://schemas.openxmlformats.org/officeDocument/2006/relationships/image" Target="../media/image104.emf"/><Relationship Id="rId7" Type="http://schemas.openxmlformats.org/officeDocument/2006/relationships/image" Target="../media/image105.emf"/><Relationship Id="rId8" Type="http://schemas.openxmlformats.org/officeDocument/2006/relationships/image" Target="../media/image106.emf"/><Relationship Id="rId9" Type="http://schemas.openxmlformats.org/officeDocument/2006/relationships/image" Target="../media/image107.emf"/><Relationship Id="rId1" Type="http://schemas.openxmlformats.org/officeDocument/2006/relationships/image" Target="../media/image100.emf"/><Relationship Id="rId2" Type="http://schemas.openxmlformats.org/officeDocument/2006/relationships/image" Target="../media/image101.emf"/></Relationships>
</file>

<file path=ppt/drawings/_rels/vmlDrawing14.vml.rels><?xml version="1.0" encoding="UTF-8" standalone="yes"?>
<Relationships xmlns="http://schemas.openxmlformats.org/package/2006/relationships"><Relationship Id="rId11" Type="http://schemas.openxmlformats.org/officeDocument/2006/relationships/image" Target="../media/image117.emf"/><Relationship Id="rId12" Type="http://schemas.openxmlformats.org/officeDocument/2006/relationships/image" Target="../media/image118.emf"/><Relationship Id="rId1" Type="http://schemas.openxmlformats.org/officeDocument/2006/relationships/image" Target="../media/image108.emf"/><Relationship Id="rId2" Type="http://schemas.openxmlformats.org/officeDocument/2006/relationships/image" Target="../media/image109.emf"/><Relationship Id="rId3" Type="http://schemas.openxmlformats.org/officeDocument/2006/relationships/image" Target="../media/image110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6" Type="http://schemas.openxmlformats.org/officeDocument/2006/relationships/image" Target="../media/image113.emf"/><Relationship Id="rId7" Type="http://schemas.openxmlformats.org/officeDocument/2006/relationships/image" Target="../media/image114.emf"/><Relationship Id="rId8" Type="http://schemas.openxmlformats.org/officeDocument/2006/relationships/image" Target="../media/image115.emf"/><Relationship Id="rId9" Type="http://schemas.openxmlformats.org/officeDocument/2006/relationships/image" Target="../media/image116.emf"/><Relationship Id="rId10" Type="http://schemas.openxmlformats.org/officeDocument/2006/relationships/image" Target="../media/image107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4" Type="http://schemas.openxmlformats.org/officeDocument/2006/relationships/image" Target="../media/image123.emf"/><Relationship Id="rId5" Type="http://schemas.openxmlformats.org/officeDocument/2006/relationships/image" Target="../media/image124.emf"/><Relationship Id="rId6" Type="http://schemas.openxmlformats.org/officeDocument/2006/relationships/image" Target="../media/image125.emf"/><Relationship Id="rId7" Type="http://schemas.openxmlformats.org/officeDocument/2006/relationships/image" Target="../media/image126.emf"/><Relationship Id="rId8" Type="http://schemas.openxmlformats.org/officeDocument/2006/relationships/image" Target="../media/image127.emf"/><Relationship Id="rId9" Type="http://schemas.openxmlformats.org/officeDocument/2006/relationships/image" Target="../media/image128.emf"/><Relationship Id="rId1" Type="http://schemas.openxmlformats.org/officeDocument/2006/relationships/image" Target="../media/image120.emf"/><Relationship Id="rId2" Type="http://schemas.openxmlformats.org/officeDocument/2006/relationships/image" Target="../media/image12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Relationship Id="rId2" Type="http://schemas.openxmlformats.org/officeDocument/2006/relationships/image" Target="../media/image130.emf"/><Relationship Id="rId3" Type="http://schemas.openxmlformats.org/officeDocument/2006/relationships/image" Target="../media/image13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Relationship Id="rId2" Type="http://schemas.openxmlformats.org/officeDocument/2006/relationships/image" Target="../media/image133.emf"/><Relationship Id="rId3" Type="http://schemas.openxmlformats.org/officeDocument/2006/relationships/image" Target="../media/image134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Relationship Id="rId2" Type="http://schemas.openxmlformats.org/officeDocument/2006/relationships/image" Target="../media/image136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emf"/><Relationship Id="rId5" Type="http://schemas.openxmlformats.org/officeDocument/2006/relationships/image" Target="../media/image12.emf"/><Relationship Id="rId1" Type="http://schemas.openxmlformats.org/officeDocument/2006/relationships/image" Target="../media/image8.emf"/><Relationship Id="rId2" Type="http://schemas.openxmlformats.org/officeDocument/2006/relationships/image" Target="../media/image9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4" Type="http://schemas.openxmlformats.org/officeDocument/2006/relationships/image" Target="../media/image141.emf"/><Relationship Id="rId5" Type="http://schemas.openxmlformats.org/officeDocument/2006/relationships/image" Target="../media/image142.emf"/><Relationship Id="rId1" Type="http://schemas.openxmlformats.org/officeDocument/2006/relationships/image" Target="../media/image138.emf"/><Relationship Id="rId2" Type="http://schemas.openxmlformats.org/officeDocument/2006/relationships/image" Target="../media/image139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6.emf"/><Relationship Id="rId4" Type="http://schemas.openxmlformats.org/officeDocument/2006/relationships/image" Target="../media/image147.emf"/><Relationship Id="rId5" Type="http://schemas.openxmlformats.org/officeDocument/2006/relationships/image" Target="../media/image148.emf"/><Relationship Id="rId6" Type="http://schemas.openxmlformats.org/officeDocument/2006/relationships/image" Target="../media/image149.emf"/><Relationship Id="rId7" Type="http://schemas.openxmlformats.org/officeDocument/2006/relationships/image" Target="../media/image150.emf"/><Relationship Id="rId8" Type="http://schemas.openxmlformats.org/officeDocument/2006/relationships/image" Target="../media/image151.emf"/><Relationship Id="rId9" Type="http://schemas.openxmlformats.org/officeDocument/2006/relationships/image" Target="../media/image152.emf"/><Relationship Id="rId1" Type="http://schemas.openxmlformats.org/officeDocument/2006/relationships/image" Target="../media/image144.emf"/><Relationship Id="rId2" Type="http://schemas.openxmlformats.org/officeDocument/2006/relationships/image" Target="../media/image145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emf"/><Relationship Id="rId4" Type="http://schemas.openxmlformats.org/officeDocument/2006/relationships/image" Target="../media/image156.emf"/><Relationship Id="rId5" Type="http://schemas.openxmlformats.org/officeDocument/2006/relationships/image" Target="../media/image157.emf"/><Relationship Id="rId6" Type="http://schemas.openxmlformats.org/officeDocument/2006/relationships/image" Target="../media/image158.emf"/><Relationship Id="rId1" Type="http://schemas.openxmlformats.org/officeDocument/2006/relationships/image" Target="../media/image153.emf"/><Relationship Id="rId2" Type="http://schemas.openxmlformats.org/officeDocument/2006/relationships/image" Target="../media/image154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11" Type="http://schemas.openxmlformats.org/officeDocument/2006/relationships/image" Target="../media/image30.emf"/><Relationship Id="rId12" Type="http://schemas.openxmlformats.org/officeDocument/2006/relationships/image" Target="../media/image31.emf"/><Relationship Id="rId1" Type="http://schemas.openxmlformats.org/officeDocument/2006/relationships/image" Target="../media/image20.emf"/><Relationship Id="rId2" Type="http://schemas.openxmlformats.org/officeDocument/2006/relationships/image" Target="../media/image21.emf"/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5" Type="http://schemas.openxmlformats.org/officeDocument/2006/relationships/image" Target="../media/image24.emf"/><Relationship Id="rId6" Type="http://schemas.openxmlformats.org/officeDocument/2006/relationships/image" Target="../media/image25.emf"/><Relationship Id="rId7" Type="http://schemas.openxmlformats.org/officeDocument/2006/relationships/image" Target="../media/image26.emf"/><Relationship Id="rId8" Type="http://schemas.openxmlformats.org/officeDocument/2006/relationships/image" Target="../media/image27.emf"/><Relationship Id="rId9" Type="http://schemas.openxmlformats.org/officeDocument/2006/relationships/image" Target="../media/image28.emf"/><Relationship Id="rId10" Type="http://schemas.openxmlformats.org/officeDocument/2006/relationships/image" Target="../media/image29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5" Type="http://schemas.openxmlformats.org/officeDocument/2006/relationships/image" Target="../media/image36.emf"/><Relationship Id="rId6" Type="http://schemas.openxmlformats.org/officeDocument/2006/relationships/image" Target="../media/image37.emf"/><Relationship Id="rId7" Type="http://schemas.openxmlformats.org/officeDocument/2006/relationships/image" Target="../media/image38.emf"/><Relationship Id="rId8" Type="http://schemas.openxmlformats.org/officeDocument/2006/relationships/image" Target="../media/image39.emf"/><Relationship Id="rId1" Type="http://schemas.openxmlformats.org/officeDocument/2006/relationships/image" Target="../media/image32.emf"/><Relationship Id="rId2" Type="http://schemas.openxmlformats.org/officeDocument/2006/relationships/image" Target="../media/image33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7" Type="http://schemas.openxmlformats.org/officeDocument/2006/relationships/image" Target="../media/image47.emf"/><Relationship Id="rId8" Type="http://schemas.openxmlformats.org/officeDocument/2006/relationships/image" Target="../media/image48.emf"/><Relationship Id="rId9" Type="http://schemas.openxmlformats.org/officeDocument/2006/relationships/image" Target="../media/image49.emf"/><Relationship Id="rId10" Type="http://schemas.openxmlformats.org/officeDocument/2006/relationships/image" Target="../media/image50.emf"/><Relationship Id="rId1" Type="http://schemas.openxmlformats.org/officeDocument/2006/relationships/image" Target="../media/image41.emf"/><Relationship Id="rId2" Type="http://schemas.openxmlformats.org/officeDocument/2006/relationships/image" Target="../media/image42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4" Type="http://schemas.openxmlformats.org/officeDocument/2006/relationships/image" Target="../media/image54.emf"/><Relationship Id="rId5" Type="http://schemas.openxmlformats.org/officeDocument/2006/relationships/image" Target="../media/image55.emf"/><Relationship Id="rId6" Type="http://schemas.openxmlformats.org/officeDocument/2006/relationships/image" Target="../media/image56.emf"/><Relationship Id="rId7" Type="http://schemas.openxmlformats.org/officeDocument/2006/relationships/image" Target="../media/image57.emf"/><Relationship Id="rId8" Type="http://schemas.openxmlformats.org/officeDocument/2006/relationships/image" Target="../media/image58.emf"/><Relationship Id="rId9" Type="http://schemas.openxmlformats.org/officeDocument/2006/relationships/image" Target="../media/image59.emf"/><Relationship Id="rId1" Type="http://schemas.openxmlformats.org/officeDocument/2006/relationships/image" Target="../media/image51.emf"/><Relationship Id="rId2" Type="http://schemas.openxmlformats.org/officeDocument/2006/relationships/image" Target="../media/image52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5" Type="http://schemas.openxmlformats.org/officeDocument/2006/relationships/image" Target="../media/image64.emf"/><Relationship Id="rId6" Type="http://schemas.openxmlformats.org/officeDocument/2006/relationships/image" Target="../media/image65.emf"/><Relationship Id="rId7" Type="http://schemas.openxmlformats.org/officeDocument/2006/relationships/image" Target="../media/image66.emf"/><Relationship Id="rId8" Type="http://schemas.openxmlformats.org/officeDocument/2006/relationships/image" Target="../media/image67.emf"/><Relationship Id="rId9" Type="http://schemas.openxmlformats.org/officeDocument/2006/relationships/image" Target="../media/image68.emf"/><Relationship Id="rId10" Type="http://schemas.openxmlformats.org/officeDocument/2006/relationships/image" Target="../media/image69.emf"/><Relationship Id="rId1" Type="http://schemas.openxmlformats.org/officeDocument/2006/relationships/image" Target="../media/image60.emf"/><Relationship Id="rId2" Type="http://schemas.openxmlformats.org/officeDocument/2006/relationships/image" Target="../media/image61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4" Type="http://schemas.openxmlformats.org/officeDocument/2006/relationships/image" Target="../media/image72.emf"/><Relationship Id="rId5" Type="http://schemas.openxmlformats.org/officeDocument/2006/relationships/image" Target="../media/image73.emf"/><Relationship Id="rId6" Type="http://schemas.openxmlformats.org/officeDocument/2006/relationships/image" Target="../media/image74.emf"/><Relationship Id="rId7" Type="http://schemas.openxmlformats.org/officeDocument/2006/relationships/image" Target="../media/image75.emf"/><Relationship Id="rId8" Type="http://schemas.openxmlformats.org/officeDocument/2006/relationships/image" Target="../media/image76.emf"/><Relationship Id="rId9" Type="http://schemas.openxmlformats.org/officeDocument/2006/relationships/image" Target="../media/image77.emf"/><Relationship Id="rId10" Type="http://schemas.openxmlformats.org/officeDocument/2006/relationships/image" Target="../media/image78.emf"/><Relationship Id="rId1" Type="http://schemas.openxmlformats.org/officeDocument/2006/relationships/image" Target="../media/image61.emf"/><Relationship Id="rId2" Type="http://schemas.openxmlformats.org/officeDocument/2006/relationships/image" Target="../media/image70.emf"/></Relationships>
</file>

<file path=ppt/media/image1.png>
</file>

<file path=ppt/media/image119.png>
</file>

<file path=ppt/media/image143.png>
</file>

<file path=ppt/media/image2.png>
</file>

<file path=ppt/media/image40.png>
</file>

<file path=ppt/media/image86.png>
</file>

<file path=ppt/media/image8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DA9705-1F6F-6B4A-AA2B-D6325C392301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4B7DB0-50ED-C74D-9AAA-AFF675A69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724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2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22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117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3918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051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63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57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052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544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61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96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538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71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72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3BB77-FDC1-0E4E-8870-6F8E76F38B79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56915-44D8-744E-8AEB-51EF1DDC4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500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42.bin"/><Relationship Id="rId20" Type="http://schemas.openxmlformats.org/officeDocument/2006/relationships/image" Target="../media/image49.emf"/><Relationship Id="rId21" Type="http://schemas.openxmlformats.org/officeDocument/2006/relationships/oleObject" Target="../embeddings/oleObject48.bin"/><Relationship Id="rId22" Type="http://schemas.openxmlformats.org/officeDocument/2006/relationships/image" Target="../media/image50.emf"/><Relationship Id="rId10" Type="http://schemas.openxmlformats.org/officeDocument/2006/relationships/image" Target="../media/image44.emf"/><Relationship Id="rId11" Type="http://schemas.openxmlformats.org/officeDocument/2006/relationships/oleObject" Target="../embeddings/oleObject43.bin"/><Relationship Id="rId12" Type="http://schemas.openxmlformats.org/officeDocument/2006/relationships/image" Target="../media/image45.emf"/><Relationship Id="rId13" Type="http://schemas.openxmlformats.org/officeDocument/2006/relationships/oleObject" Target="../embeddings/oleObject44.bin"/><Relationship Id="rId14" Type="http://schemas.openxmlformats.org/officeDocument/2006/relationships/image" Target="../media/image46.emf"/><Relationship Id="rId15" Type="http://schemas.openxmlformats.org/officeDocument/2006/relationships/oleObject" Target="../embeddings/oleObject45.bin"/><Relationship Id="rId16" Type="http://schemas.openxmlformats.org/officeDocument/2006/relationships/image" Target="../media/image47.emf"/><Relationship Id="rId17" Type="http://schemas.openxmlformats.org/officeDocument/2006/relationships/oleObject" Target="../embeddings/oleObject46.bin"/><Relationship Id="rId18" Type="http://schemas.openxmlformats.org/officeDocument/2006/relationships/image" Target="../media/image48.emf"/><Relationship Id="rId19" Type="http://schemas.openxmlformats.org/officeDocument/2006/relationships/oleObject" Target="../embeddings/oleObject47.bin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9.bin"/><Relationship Id="rId4" Type="http://schemas.openxmlformats.org/officeDocument/2006/relationships/image" Target="../media/image41.emf"/><Relationship Id="rId5" Type="http://schemas.openxmlformats.org/officeDocument/2006/relationships/oleObject" Target="../embeddings/oleObject40.bin"/><Relationship Id="rId6" Type="http://schemas.openxmlformats.org/officeDocument/2006/relationships/image" Target="../media/image42.emf"/><Relationship Id="rId7" Type="http://schemas.openxmlformats.org/officeDocument/2006/relationships/oleObject" Target="../embeddings/oleObject41.bin"/><Relationship Id="rId8" Type="http://schemas.openxmlformats.org/officeDocument/2006/relationships/image" Target="../media/image43.emf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2.bin"/><Relationship Id="rId20" Type="http://schemas.openxmlformats.org/officeDocument/2006/relationships/image" Target="../media/image59.emf"/><Relationship Id="rId10" Type="http://schemas.openxmlformats.org/officeDocument/2006/relationships/image" Target="../media/image54.emf"/><Relationship Id="rId11" Type="http://schemas.openxmlformats.org/officeDocument/2006/relationships/oleObject" Target="../embeddings/oleObject53.bin"/><Relationship Id="rId12" Type="http://schemas.openxmlformats.org/officeDocument/2006/relationships/image" Target="../media/image55.emf"/><Relationship Id="rId13" Type="http://schemas.openxmlformats.org/officeDocument/2006/relationships/oleObject" Target="../embeddings/oleObject54.bin"/><Relationship Id="rId14" Type="http://schemas.openxmlformats.org/officeDocument/2006/relationships/image" Target="../media/image56.emf"/><Relationship Id="rId15" Type="http://schemas.openxmlformats.org/officeDocument/2006/relationships/oleObject" Target="../embeddings/oleObject55.bin"/><Relationship Id="rId16" Type="http://schemas.openxmlformats.org/officeDocument/2006/relationships/image" Target="../media/image57.emf"/><Relationship Id="rId17" Type="http://schemas.openxmlformats.org/officeDocument/2006/relationships/oleObject" Target="../embeddings/oleObject56.bin"/><Relationship Id="rId18" Type="http://schemas.openxmlformats.org/officeDocument/2006/relationships/image" Target="../media/image58.emf"/><Relationship Id="rId19" Type="http://schemas.openxmlformats.org/officeDocument/2006/relationships/oleObject" Target="../embeddings/oleObject57.bin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9.bin"/><Relationship Id="rId4" Type="http://schemas.openxmlformats.org/officeDocument/2006/relationships/image" Target="../media/image51.emf"/><Relationship Id="rId5" Type="http://schemas.openxmlformats.org/officeDocument/2006/relationships/oleObject" Target="../embeddings/oleObject50.bin"/><Relationship Id="rId6" Type="http://schemas.openxmlformats.org/officeDocument/2006/relationships/image" Target="../media/image52.emf"/><Relationship Id="rId7" Type="http://schemas.openxmlformats.org/officeDocument/2006/relationships/oleObject" Target="../embeddings/oleObject51.bin"/><Relationship Id="rId8" Type="http://schemas.openxmlformats.org/officeDocument/2006/relationships/image" Target="../media/image53.emf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61.bin"/><Relationship Id="rId20" Type="http://schemas.openxmlformats.org/officeDocument/2006/relationships/image" Target="../media/image68.emf"/><Relationship Id="rId21" Type="http://schemas.openxmlformats.org/officeDocument/2006/relationships/oleObject" Target="../embeddings/oleObject67.bin"/><Relationship Id="rId22" Type="http://schemas.openxmlformats.org/officeDocument/2006/relationships/image" Target="../media/image69.emf"/><Relationship Id="rId10" Type="http://schemas.openxmlformats.org/officeDocument/2006/relationships/image" Target="../media/image63.emf"/><Relationship Id="rId11" Type="http://schemas.openxmlformats.org/officeDocument/2006/relationships/oleObject" Target="../embeddings/oleObject62.bin"/><Relationship Id="rId12" Type="http://schemas.openxmlformats.org/officeDocument/2006/relationships/image" Target="../media/image64.emf"/><Relationship Id="rId13" Type="http://schemas.openxmlformats.org/officeDocument/2006/relationships/oleObject" Target="../embeddings/oleObject63.bin"/><Relationship Id="rId14" Type="http://schemas.openxmlformats.org/officeDocument/2006/relationships/image" Target="../media/image65.emf"/><Relationship Id="rId15" Type="http://schemas.openxmlformats.org/officeDocument/2006/relationships/oleObject" Target="../embeddings/oleObject64.bin"/><Relationship Id="rId16" Type="http://schemas.openxmlformats.org/officeDocument/2006/relationships/image" Target="../media/image66.emf"/><Relationship Id="rId17" Type="http://schemas.openxmlformats.org/officeDocument/2006/relationships/oleObject" Target="../embeddings/oleObject65.bin"/><Relationship Id="rId18" Type="http://schemas.openxmlformats.org/officeDocument/2006/relationships/image" Target="../media/image67.emf"/><Relationship Id="rId19" Type="http://schemas.openxmlformats.org/officeDocument/2006/relationships/oleObject" Target="../embeddings/oleObject66.bin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58.bin"/><Relationship Id="rId4" Type="http://schemas.openxmlformats.org/officeDocument/2006/relationships/image" Target="../media/image60.emf"/><Relationship Id="rId5" Type="http://schemas.openxmlformats.org/officeDocument/2006/relationships/oleObject" Target="../embeddings/oleObject59.bin"/><Relationship Id="rId6" Type="http://schemas.openxmlformats.org/officeDocument/2006/relationships/image" Target="../media/image61.emf"/><Relationship Id="rId7" Type="http://schemas.openxmlformats.org/officeDocument/2006/relationships/oleObject" Target="../embeddings/oleObject60.bin"/><Relationship Id="rId8" Type="http://schemas.openxmlformats.org/officeDocument/2006/relationships/image" Target="../media/image62.emf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71.bin"/><Relationship Id="rId20" Type="http://schemas.openxmlformats.org/officeDocument/2006/relationships/image" Target="../media/image77.emf"/><Relationship Id="rId21" Type="http://schemas.openxmlformats.org/officeDocument/2006/relationships/oleObject" Target="../embeddings/oleObject77.bin"/><Relationship Id="rId22" Type="http://schemas.openxmlformats.org/officeDocument/2006/relationships/image" Target="../media/image78.emf"/><Relationship Id="rId10" Type="http://schemas.openxmlformats.org/officeDocument/2006/relationships/image" Target="../media/image72.emf"/><Relationship Id="rId11" Type="http://schemas.openxmlformats.org/officeDocument/2006/relationships/oleObject" Target="../embeddings/oleObject72.bin"/><Relationship Id="rId12" Type="http://schemas.openxmlformats.org/officeDocument/2006/relationships/image" Target="../media/image73.emf"/><Relationship Id="rId13" Type="http://schemas.openxmlformats.org/officeDocument/2006/relationships/oleObject" Target="../embeddings/oleObject73.bin"/><Relationship Id="rId14" Type="http://schemas.openxmlformats.org/officeDocument/2006/relationships/image" Target="../media/image74.emf"/><Relationship Id="rId15" Type="http://schemas.openxmlformats.org/officeDocument/2006/relationships/oleObject" Target="../embeddings/oleObject74.bin"/><Relationship Id="rId16" Type="http://schemas.openxmlformats.org/officeDocument/2006/relationships/image" Target="../media/image75.emf"/><Relationship Id="rId17" Type="http://schemas.openxmlformats.org/officeDocument/2006/relationships/oleObject" Target="../embeddings/oleObject75.bin"/><Relationship Id="rId18" Type="http://schemas.openxmlformats.org/officeDocument/2006/relationships/image" Target="../media/image76.emf"/><Relationship Id="rId19" Type="http://schemas.openxmlformats.org/officeDocument/2006/relationships/oleObject" Target="../embeddings/oleObject76.bin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68.bin"/><Relationship Id="rId4" Type="http://schemas.openxmlformats.org/officeDocument/2006/relationships/image" Target="../media/image61.emf"/><Relationship Id="rId5" Type="http://schemas.openxmlformats.org/officeDocument/2006/relationships/oleObject" Target="../embeddings/oleObject69.bin"/><Relationship Id="rId6" Type="http://schemas.openxmlformats.org/officeDocument/2006/relationships/image" Target="../media/image70.emf"/><Relationship Id="rId7" Type="http://schemas.openxmlformats.org/officeDocument/2006/relationships/oleObject" Target="../embeddings/oleObject70.bin"/><Relationship Id="rId8" Type="http://schemas.openxmlformats.org/officeDocument/2006/relationships/image" Target="../media/image71.emf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82.bin"/><Relationship Id="rId12" Type="http://schemas.openxmlformats.org/officeDocument/2006/relationships/image" Target="../media/image82.emf"/><Relationship Id="rId13" Type="http://schemas.openxmlformats.org/officeDocument/2006/relationships/oleObject" Target="../embeddings/oleObject83.bin"/><Relationship Id="rId14" Type="http://schemas.openxmlformats.org/officeDocument/2006/relationships/image" Target="../media/image83.emf"/><Relationship Id="rId15" Type="http://schemas.openxmlformats.org/officeDocument/2006/relationships/oleObject" Target="../embeddings/oleObject84.bin"/><Relationship Id="rId16" Type="http://schemas.openxmlformats.org/officeDocument/2006/relationships/image" Target="../media/image84.emf"/><Relationship Id="rId17" Type="http://schemas.openxmlformats.org/officeDocument/2006/relationships/oleObject" Target="../embeddings/oleObject85.bin"/><Relationship Id="rId18" Type="http://schemas.openxmlformats.org/officeDocument/2006/relationships/image" Target="../media/image85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8.bin"/><Relationship Id="rId4" Type="http://schemas.openxmlformats.org/officeDocument/2006/relationships/image" Target="../media/image62.emf"/><Relationship Id="rId5" Type="http://schemas.openxmlformats.org/officeDocument/2006/relationships/oleObject" Target="../embeddings/oleObject79.bin"/><Relationship Id="rId6" Type="http://schemas.openxmlformats.org/officeDocument/2006/relationships/image" Target="../media/image79.emf"/><Relationship Id="rId7" Type="http://schemas.openxmlformats.org/officeDocument/2006/relationships/oleObject" Target="../embeddings/oleObject80.bin"/><Relationship Id="rId8" Type="http://schemas.openxmlformats.org/officeDocument/2006/relationships/image" Target="../media/image80.emf"/><Relationship Id="rId9" Type="http://schemas.openxmlformats.org/officeDocument/2006/relationships/oleObject" Target="../embeddings/oleObject81.bin"/><Relationship Id="rId10" Type="http://schemas.openxmlformats.org/officeDocument/2006/relationships/image" Target="../media/image8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7.png"/></Relationships>
</file>

<file path=ppt/slides/_rels/slide1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90.bin"/><Relationship Id="rId12" Type="http://schemas.openxmlformats.org/officeDocument/2006/relationships/image" Target="../media/image92.emf"/><Relationship Id="rId13" Type="http://schemas.openxmlformats.org/officeDocument/2006/relationships/oleObject" Target="../embeddings/oleObject91.bin"/><Relationship Id="rId14" Type="http://schemas.openxmlformats.org/officeDocument/2006/relationships/image" Target="../media/image93.emf"/><Relationship Id="rId15" Type="http://schemas.openxmlformats.org/officeDocument/2006/relationships/oleObject" Target="../embeddings/oleObject92.bin"/><Relationship Id="rId16" Type="http://schemas.openxmlformats.org/officeDocument/2006/relationships/image" Target="../media/image94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86.bin"/><Relationship Id="rId4" Type="http://schemas.openxmlformats.org/officeDocument/2006/relationships/image" Target="../media/image88.emf"/><Relationship Id="rId5" Type="http://schemas.openxmlformats.org/officeDocument/2006/relationships/oleObject" Target="../embeddings/oleObject87.bin"/><Relationship Id="rId6" Type="http://schemas.openxmlformats.org/officeDocument/2006/relationships/image" Target="../media/image89.emf"/><Relationship Id="rId7" Type="http://schemas.openxmlformats.org/officeDocument/2006/relationships/oleObject" Target="../embeddings/oleObject88.bin"/><Relationship Id="rId8" Type="http://schemas.openxmlformats.org/officeDocument/2006/relationships/image" Target="../media/image90.emf"/><Relationship Id="rId9" Type="http://schemas.openxmlformats.org/officeDocument/2006/relationships/oleObject" Target="../embeddings/oleObject89.bin"/><Relationship Id="rId10" Type="http://schemas.openxmlformats.org/officeDocument/2006/relationships/image" Target="../media/image91.emf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97.bin"/><Relationship Id="rId12" Type="http://schemas.openxmlformats.org/officeDocument/2006/relationships/image" Target="../media/image98.emf"/><Relationship Id="rId13" Type="http://schemas.openxmlformats.org/officeDocument/2006/relationships/oleObject" Target="../embeddings/oleObject98.bin"/><Relationship Id="rId14" Type="http://schemas.openxmlformats.org/officeDocument/2006/relationships/image" Target="../media/image99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3.bin"/><Relationship Id="rId4" Type="http://schemas.openxmlformats.org/officeDocument/2006/relationships/image" Target="../media/image93.emf"/><Relationship Id="rId5" Type="http://schemas.openxmlformats.org/officeDocument/2006/relationships/oleObject" Target="../embeddings/oleObject94.bin"/><Relationship Id="rId6" Type="http://schemas.openxmlformats.org/officeDocument/2006/relationships/image" Target="../media/image95.emf"/><Relationship Id="rId7" Type="http://schemas.openxmlformats.org/officeDocument/2006/relationships/oleObject" Target="../embeddings/oleObject95.bin"/><Relationship Id="rId8" Type="http://schemas.openxmlformats.org/officeDocument/2006/relationships/image" Target="../media/image96.emf"/><Relationship Id="rId9" Type="http://schemas.openxmlformats.org/officeDocument/2006/relationships/oleObject" Target="../embeddings/oleObject96.bin"/><Relationship Id="rId10" Type="http://schemas.openxmlformats.org/officeDocument/2006/relationships/image" Target="../media/image9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02.bin"/><Relationship Id="rId20" Type="http://schemas.openxmlformats.org/officeDocument/2006/relationships/image" Target="../media/image107.emf"/><Relationship Id="rId10" Type="http://schemas.openxmlformats.org/officeDocument/2006/relationships/image" Target="../media/image99.emf"/><Relationship Id="rId11" Type="http://schemas.openxmlformats.org/officeDocument/2006/relationships/oleObject" Target="../embeddings/oleObject103.bin"/><Relationship Id="rId12" Type="http://schemas.openxmlformats.org/officeDocument/2006/relationships/image" Target="../media/image103.emf"/><Relationship Id="rId13" Type="http://schemas.openxmlformats.org/officeDocument/2006/relationships/oleObject" Target="../embeddings/oleObject104.bin"/><Relationship Id="rId14" Type="http://schemas.openxmlformats.org/officeDocument/2006/relationships/image" Target="../media/image104.emf"/><Relationship Id="rId15" Type="http://schemas.openxmlformats.org/officeDocument/2006/relationships/oleObject" Target="../embeddings/oleObject105.bin"/><Relationship Id="rId16" Type="http://schemas.openxmlformats.org/officeDocument/2006/relationships/image" Target="../media/image105.emf"/><Relationship Id="rId17" Type="http://schemas.openxmlformats.org/officeDocument/2006/relationships/oleObject" Target="../embeddings/oleObject106.bin"/><Relationship Id="rId18" Type="http://schemas.openxmlformats.org/officeDocument/2006/relationships/image" Target="../media/image106.emf"/><Relationship Id="rId19" Type="http://schemas.openxmlformats.org/officeDocument/2006/relationships/oleObject" Target="../embeddings/oleObject107.bin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9.bin"/><Relationship Id="rId4" Type="http://schemas.openxmlformats.org/officeDocument/2006/relationships/image" Target="../media/image100.emf"/><Relationship Id="rId5" Type="http://schemas.openxmlformats.org/officeDocument/2006/relationships/oleObject" Target="../embeddings/oleObject100.bin"/><Relationship Id="rId6" Type="http://schemas.openxmlformats.org/officeDocument/2006/relationships/image" Target="../media/image101.emf"/><Relationship Id="rId7" Type="http://schemas.openxmlformats.org/officeDocument/2006/relationships/oleObject" Target="../embeddings/oleObject101.bin"/><Relationship Id="rId8" Type="http://schemas.openxmlformats.org/officeDocument/2006/relationships/image" Target="../media/image102.emf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11.bin"/><Relationship Id="rId20" Type="http://schemas.openxmlformats.org/officeDocument/2006/relationships/image" Target="../media/image116.emf"/><Relationship Id="rId21" Type="http://schemas.openxmlformats.org/officeDocument/2006/relationships/oleObject" Target="../embeddings/oleObject117.bin"/><Relationship Id="rId22" Type="http://schemas.openxmlformats.org/officeDocument/2006/relationships/image" Target="../media/image107.emf"/><Relationship Id="rId23" Type="http://schemas.openxmlformats.org/officeDocument/2006/relationships/oleObject" Target="../embeddings/oleObject118.bin"/><Relationship Id="rId24" Type="http://schemas.openxmlformats.org/officeDocument/2006/relationships/image" Target="../media/image117.emf"/><Relationship Id="rId25" Type="http://schemas.openxmlformats.org/officeDocument/2006/relationships/oleObject" Target="../embeddings/oleObject119.bin"/><Relationship Id="rId26" Type="http://schemas.openxmlformats.org/officeDocument/2006/relationships/image" Target="../media/image118.emf"/><Relationship Id="rId10" Type="http://schemas.openxmlformats.org/officeDocument/2006/relationships/image" Target="../media/image111.emf"/><Relationship Id="rId11" Type="http://schemas.openxmlformats.org/officeDocument/2006/relationships/oleObject" Target="../embeddings/oleObject112.bin"/><Relationship Id="rId12" Type="http://schemas.openxmlformats.org/officeDocument/2006/relationships/image" Target="../media/image112.emf"/><Relationship Id="rId13" Type="http://schemas.openxmlformats.org/officeDocument/2006/relationships/oleObject" Target="../embeddings/oleObject113.bin"/><Relationship Id="rId14" Type="http://schemas.openxmlformats.org/officeDocument/2006/relationships/image" Target="../media/image113.emf"/><Relationship Id="rId15" Type="http://schemas.openxmlformats.org/officeDocument/2006/relationships/oleObject" Target="../embeddings/oleObject114.bin"/><Relationship Id="rId16" Type="http://schemas.openxmlformats.org/officeDocument/2006/relationships/image" Target="../media/image114.emf"/><Relationship Id="rId17" Type="http://schemas.openxmlformats.org/officeDocument/2006/relationships/oleObject" Target="../embeddings/oleObject115.bin"/><Relationship Id="rId18" Type="http://schemas.openxmlformats.org/officeDocument/2006/relationships/image" Target="../media/image115.emf"/><Relationship Id="rId19" Type="http://schemas.openxmlformats.org/officeDocument/2006/relationships/oleObject" Target="../embeddings/oleObject116.bin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08.bin"/><Relationship Id="rId4" Type="http://schemas.openxmlformats.org/officeDocument/2006/relationships/image" Target="../media/image108.emf"/><Relationship Id="rId5" Type="http://schemas.openxmlformats.org/officeDocument/2006/relationships/oleObject" Target="../embeddings/oleObject109.bin"/><Relationship Id="rId6" Type="http://schemas.openxmlformats.org/officeDocument/2006/relationships/image" Target="../media/image109.emf"/><Relationship Id="rId7" Type="http://schemas.openxmlformats.org/officeDocument/2006/relationships/oleObject" Target="../embeddings/oleObject110.bin"/><Relationship Id="rId8" Type="http://schemas.openxmlformats.org/officeDocument/2006/relationships/image" Target="../media/image11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9.pn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23.bin"/><Relationship Id="rId20" Type="http://schemas.openxmlformats.org/officeDocument/2006/relationships/image" Target="../media/image128.emf"/><Relationship Id="rId10" Type="http://schemas.openxmlformats.org/officeDocument/2006/relationships/image" Target="../media/image123.emf"/><Relationship Id="rId11" Type="http://schemas.openxmlformats.org/officeDocument/2006/relationships/oleObject" Target="../embeddings/oleObject124.bin"/><Relationship Id="rId12" Type="http://schemas.openxmlformats.org/officeDocument/2006/relationships/image" Target="../media/image124.emf"/><Relationship Id="rId13" Type="http://schemas.openxmlformats.org/officeDocument/2006/relationships/oleObject" Target="../embeddings/oleObject125.bin"/><Relationship Id="rId14" Type="http://schemas.openxmlformats.org/officeDocument/2006/relationships/image" Target="../media/image125.emf"/><Relationship Id="rId15" Type="http://schemas.openxmlformats.org/officeDocument/2006/relationships/oleObject" Target="../embeddings/oleObject126.bin"/><Relationship Id="rId16" Type="http://schemas.openxmlformats.org/officeDocument/2006/relationships/image" Target="../media/image126.emf"/><Relationship Id="rId17" Type="http://schemas.openxmlformats.org/officeDocument/2006/relationships/oleObject" Target="../embeddings/oleObject127.bin"/><Relationship Id="rId18" Type="http://schemas.openxmlformats.org/officeDocument/2006/relationships/image" Target="../media/image127.emf"/><Relationship Id="rId19" Type="http://schemas.openxmlformats.org/officeDocument/2006/relationships/oleObject" Target="../embeddings/oleObject128.bin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20.bin"/><Relationship Id="rId4" Type="http://schemas.openxmlformats.org/officeDocument/2006/relationships/image" Target="../media/image120.emf"/><Relationship Id="rId5" Type="http://schemas.openxmlformats.org/officeDocument/2006/relationships/oleObject" Target="../embeddings/oleObject121.bin"/><Relationship Id="rId6" Type="http://schemas.openxmlformats.org/officeDocument/2006/relationships/image" Target="../media/image121.emf"/><Relationship Id="rId7" Type="http://schemas.openxmlformats.org/officeDocument/2006/relationships/oleObject" Target="../embeddings/oleObject122.bin"/><Relationship Id="rId8" Type="http://schemas.openxmlformats.org/officeDocument/2006/relationships/image" Target="../media/image122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9.bin"/><Relationship Id="rId4" Type="http://schemas.openxmlformats.org/officeDocument/2006/relationships/image" Target="../media/image129.emf"/><Relationship Id="rId5" Type="http://schemas.openxmlformats.org/officeDocument/2006/relationships/oleObject" Target="../embeddings/oleObject130.bin"/><Relationship Id="rId6" Type="http://schemas.openxmlformats.org/officeDocument/2006/relationships/image" Target="../media/image130.emf"/><Relationship Id="rId7" Type="http://schemas.openxmlformats.org/officeDocument/2006/relationships/oleObject" Target="../embeddings/oleObject131.bin"/><Relationship Id="rId8" Type="http://schemas.openxmlformats.org/officeDocument/2006/relationships/image" Target="../media/image131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2.bin"/><Relationship Id="rId4" Type="http://schemas.openxmlformats.org/officeDocument/2006/relationships/image" Target="../media/image132.emf"/><Relationship Id="rId5" Type="http://schemas.openxmlformats.org/officeDocument/2006/relationships/oleObject" Target="../embeddings/oleObject133.bin"/><Relationship Id="rId6" Type="http://schemas.openxmlformats.org/officeDocument/2006/relationships/image" Target="../media/image133.emf"/><Relationship Id="rId7" Type="http://schemas.openxmlformats.org/officeDocument/2006/relationships/oleObject" Target="../embeddings/oleObject134.bin"/><Relationship Id="rId8" Type="http://schemas.openxmlformats.org/officeDocument/2006/relationships/image" Target="../media/image134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5.bin"/><Relationship Id="rId4" Type="http://schemas.openxmlformats.org/officeDocument/2006/relationships/image" Target="../media/image135.emf"/><Relationship Id="rId5" Type="http://schemas.openxmlformats.org/officeDocument/2006/relationships/oleObject" Target="../embeddings/oleObject136.bin"/><Relationship Id="rId6" Type="http://schemas.openxmlformats.org/officeDocument/2006/relationships/image" Target="../media/image136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7.bin"/><Relationship Id="rId4" Type="http://schemas.openxmlformats.org/officeDocument/2006/relationships/image" Target="../media/image137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42.bin"/><Relationship Id="rId12" Type="http://schemas.openxmlformats.org/officeDocument/2006/relationships/image" Target="../media/image142.emf"/><Relationship Id="rId13" Type="http://schemas.openxmlformats.org/officeDocument/2006/relationships/image" Target="../media/image143.png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38.bin"/><Relationship Id="rId4" Type="http://schemas.openxmlformats.org/officeDocument/2006/relationships/image" Target="../media/image138.emf"/><Relationship Id="rId5" Type="http://schemas.openxmlformats.org/officeDocument/2006/relationships/oleObject" Target="../embeddings/oleObject139.bin"/><Relationship Id="rId6" Type="http://schemas.openxmlformats.org/officeDocument/2006/relationships/image" Target="../media/image139.emf"/><Relationship Id="rId7" Type="http://schemas.openxmlformats.org/officeDocument/2006/relationships/oleObject" Target="../embeddings/oleObject140.bin"/><Relationship Id="rId8" Type="http://schemas.openxmlformats.org/officeDocument/2006/relationships/image" Target="../media/image140.emf"/><Relationship Id="rId9" Type="http://schemas.openxmlformats.org/officeDocument/2006/relationships/oleObject" Target="../embeddings/oleObject141.bin"/><Relationship Id="rId10" Type="http://schemas.openxmlformats.org/officeDocument/2006/relationships/image" Target="../media/image14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46.bin"/><Relationship Id="rId20" Type="http://schemas.openxmlformats.org/officeDocument/2006/relationships/image" Target="../media/image152.emf"/><Relationship Id="rId10" Type="http://schemas.openxmlformats.org/officeDocument/2006/relationships/image" Target="../media/image147.emf"/><Relationship Id="rId11" Type="http://schemas.openxmlformats.org/officeDocument/2006/relationships/oleObject" Target="../embeddings/oleObject147.bin"/><Relationship Id="rId12" Type="http://schemas.openxmlformats.org/officeDocument/2006/relationships/image" Target="../media/image148.emf"/><Relationship Id="rId13" Type="http://schemas.openxmlformats.org/officeDocument/2006/relationships/oleObject" Target="../embeddings/oleObject148.bin"/><Relationship Id="rId14" Type="http://schemas.openxmlformats.org/officeDocument/2006/relationships/image" Target="../media/image149.emf"/><Relationship Id="rId15" Type="http://schemas.openxmlformats.org/officeDocument/2006/relationships/oleObject" Target="../embeddings/oleObject149.bin"/><Relationship Id="rId16" Type="http://schemas.openxmlformats.org/officeDocument/2006/relationships/image" Target="../media/image150.emf"/><Relationship Id="rId17" Type="http://schemas.openxmlformats.org/officeDocument/2006/relationships/oleObject" Target="../embeddings/oleObject150.bin"/><Relationship Id="rId18" Type="http://schemas.openxmlformats.org/officeDocument/2006/relationships/image" Target="../media/image151.emf"/><Relationship Id="rId19" Type="http://schemas.openxmlformats.org/officeDocument/2006/relationships/oleObject" Target="../embeddings/oleObject151.bin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43.bin"/><Relationship Id="rId4" Type="http://schemas.openxmlformats.org/officeDocument/2006/relationships/image" Target="../media/image144.emf"/><Relationship Id="rId5" Type="http://schemas.openxmlformats.org/officeDocument/2006/relationships/oleObject" Target="../embeddings/oleObject144.bin"/><Relationship Id="rId6" Type="http://schemas.openxmlformats.org/officeDocument/2006/relationships/image" Target="../media/image145.emf"/><Relationship Id="rId7" Type="http://schemas.openxmlformats.org/officeDocument/2006/relationships/oleObject" Target="../embeddings/oleObject145.bin"/><Relationship Id="rId8" Type="http://schemas.openxmlformats.org/officeDocument/2006/relationships/image" Target="../media/image146.emf"/></Relationships>
</file>

<file path=ppt/slides/_rels/slide3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56.bin"/><Relationship Id="rId12" Type="http://schemas.openxmlformats.org/officeDocument/2006/relationships/image" Target="../media/image157.emf"/><Relationship Id="rId13" Type="http://schemas.openxmlformats.org/officeDocument/2006/relationships/oleObject" Target="../embeddings/oleObject157.bin"/><Relationship Id="rId14" Type="http://schemas.openxmlformats.org/officeDocument/2006/relationships/image" Target="../media/image158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52.bin"/><Relationship Id="rId4" Type="http://schemas.openxmlformats.org/officeDocument/2006/relationships/image" Target="../media/image153.emf"/><Relationship Id="rId5" Type="http://schemas.openxmlformats.org/officeDocument/2006/relationships/oleObject" Target="../embeddings/oleObject153.bin"/><Relationship Id="rId6" Type="http://schemas.openxmlformats.org/officeDocument/2006/relationships/image" Target="../media/image154.emf"/><Relationship Id="rId7" Type="http://schemas.openxmlformats.org/officeDocument/2006/relationships/oleObject" Target="../embeddings/oleObject154.bin"/><Relationship Id="rId8" Type="http://schemas.openxmlformats.org/officeDocument/2006/relationships/image" Target="../media/image155.emf"/><Relationship Id="rId9" Type="http://schemas.openxmlformats.org/officeDocument/2006/relationships/oleObject" Target="../embeddings/oleObject155.bin"/><Relationship Id="rId10" Type="http://schemas.openxmlformats.org/officeDocument/2006/relationships/image" Target="../media/image15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5.bin"/><Relationship Id="rId12" Type="http://schemas.openxmlformats.org/officeDocument/2006/relationships/image" Target="../media/image7.emf"/><Relationship Id="rId13" Type="http://schemas.openxmlformats.org/officeDocument/2006/relationships/image" Target="../media/image1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.bin"/><Relationship Id="rId4" Type="http://schemas.openxmlformats.org/officeDocument/2006/relationships/image" Target="../media/image3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4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5.emf"/><Relationship Id="rId9" Type="http://schemas.openxmlformats.org/officeDocument/2006/relationships/oleObject" Target="../embeddings/oleObject4.bin"/><Relationship Id="rId10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0.bin"/><Relationship Id="rId12" Type="http://schemas.openxmlformats.org/officeDocument/2006/relationships/image" Target="../media/image12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6.bin"/><Relationship Id="rId4" Type="http://schemas.openxmlformats.org/officeDocument/2006/relationships/image" Target="../media/image8.emf"/><Relationship Id="rId5" Type="http://schemas.openxmlformats.org/officeDocument/2006/relationships/oleObject" Target="../embeddings/oleObject7.bin"/><Relationship Id="rId6" Type="http://schemas.openxmlformats.org/officeDocument/2006/relationships/image" Target="../media/image9.emf"/><Relationship Id="rId7" Type="http://schemas.openxmlformats.org/officeDocument/2006/relationships/oleObject" Target="../embeddings/oleObject8.bin"/><Relationship Id="rId8" Type="http://schemas.openxmlformats.org/officeDocument/2006/relationships/image" Target="../media/image10.emf"/><Relationship Id="rId9" Type="http://schemas.openxmlformats.org/officeDocument/2006/relationships/oleObject" Target="../embeddings/oleObject9.bin"/><Relationship Id="rId10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5.bin"/><Relationship Id="rId12" Type="http://schemas.openxmlformats.org/officeDocument/2006/relationships/image" Target="../media/image17.emf"/><Relationship Id="rId13" Type="http://schemas.openxmlformats.org/officeDocument/2006/relationships/oleObject" Target="../embeddings/oleObject16.bin"/><Relationship Id="rId14" Type="http://schemas.openxmlformats.org/officeDocument/2006/relationships/image" Target="../media/image18.emf"/><Relationship Id="rId15" Type="http://schemas.openxmlformats.org/officeDocument/2006/relationships/oleObject" Target="../embeddings/oleObject17.bin"/><Relationship Id="rId16" Type="http://schemas.openxmlformats.org/officeDocument/2006/relationships/image" Target="../media/image19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1.bin"/><Relationship Id="rId4" Type="http://schemas.openxmlformats.org/officeDocument/2006/relationships/image" Target="../media/image13.emf"/><Relationship Id="rId5" Type="http://schemas.openxmlformats.org/officeDocument/2006/relationships/oleObject" Target="../embeddings/oleObject12.bin"/><Relationship Id="rId6" Type="http://schemas.openxmlformats.org/officeDocument/2006/relationships/image" Target="../media/image14.emf"/><Relationship Id="rId7" Type="http://schemas.openxmlformats.org/officeDocument/2006/relationships/oleObject" Target="../embeddings/oleObject13.bin"/><Relationship Id="rId8" Type="http://schemas.openxmlformats.org/officeDocument/2006/relationships/image" Target="../media/image15.emf"/><Relationship Id="rId9" Type="http://schemas.openxmlformats.org/officeDocument/2006/relationships/oleObject" Target="../embeddings/oleObject14.bin"/><Relationship Id="rId10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1.bin"/><Relationship Id="rId20" Type="http://schemas.openxmlformats.org/officeDocument/2006/relationships/image" Target="../media/image28.emf"/><Relationship Id="rId21" Type="http://schemas.openxmlformats.org/officeDocument/2006/relationships/oleObject" Target="../embeddings/oleObject27.bin"/><Relationship Id="rId22" Type="http://schemas.openxmlformats.org/officeDocument/2006/relationships/image" Target="../media/image29.emf"/><Relationship Id="rId23" Type="http://schemas.openxmlformats.org/officeDocument/2006/relationships/oleObject" Target="../embeddings/oleObject28.bin"/><Relationship Id="rId24" Type="http://schemas.openxmlformats.org/officeDocument/2006/relationships/oleObject" Target="../embeddings/oleObject29.bin"/><Relationship Id="rId25" Type="http://schemas.openxmlformats.org/officeDocument/2006/relationships/image" Target="../media/image30.emf"/><Relationship Id="rId26" Type="http://schemas.openxmlformats.org/officeDocument/2006/relationships/oleObject" Target="../embeddings/oleObject30.bin"/><Relationship Id="rId27" Type="http://schemas.openxmlformats.org/officeDocument/2006/relationships/image" Target="../media/image31.emf"/><Relationship Id="rId10" Type="http://schemas.openxmlformats.org/officeDocument/2006/relationships/image" Target="../media/image23.emf"/><Relationship Id="rId11" Type="http://schemas.openxmlformats.org/officeDocument/2006/relationships/oleObject" Target="../embeddings/oleObject22.bin"/><Relationship Id="rId12" Type="http://schemas.openxmlformats.org/officeDocument/2006/relationships/image" Target="../media/image24.emf"/><Relationship Id="rId13" Type="http://schemas.openxmlformats.org/officeDocument/2006/relationships/oleObject" Target="../embeddings/oleObject23.bin"/><Relationship Id="rId14" Type="http://schemas.openxmlformats.org/officeDocument/2006/relationships/image" Target="../media/image25.emf"/><Relationship Id="rId15" Type="http://schemas.openxmlformats.org/officeDocument/2006/relationships/oleObject" Target="../embeddings/oleObject24.bin"/><Relationship Id="rId16" Type="http://schemas.openxmlformats.org/officeDocument/2006/relationships/image" Target="../media/image26.emf"/><Relationship Id="rId17" Type="http://schemas.openxmlformats.org/officeDocument/2006/relationships/oleObject" Target="../embeddings/oleObject25.bin"/><Relationship Id="rId18" Type="http://schemas.openxmlformats.org/officeDocument/2006/relationships/image" Target="../media/image27.emf"/><Relationship Id="rId19" Type="http://schemas.openxmlformats.org/officeDocument/2006/relationships/oleObject" Target="../embeddings/oleObject26.bin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8.bin"/><Relationship Id="rId4" Type="http://schemas.openxmlformats.org/officeDocument/2006/relationships/image" Target="../media/image20.emf"/><Relationship Id="rId5" Type="http://schemas.openxmlformats.org/officeDocument/2006/relationships/oleObject" Target="../embeddings/oleObject19.bin"/><Relationship Id="rId6" Type="http://schemas.openxmlformats.org/officeDocument/2006/relationships/image" Target="../media/image21.emf"/><Relationship Id="rId7" Type="http://schemas.openxmlformats.org/officeDocument/2006/relationships/oleObject" Target="../embeddings/oleObject20.bin"/><Relationship Id="rId8" Type="http://schemas.openxmlformats.org/officeDocument/2006/relationships/image" Target="../media/image22.emf"/></Relationships>
</file>

<file path=ppt/slides/_rels/slide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35.bin"/><Relationship Id="rId12" Type="http://schemas.openxmlformats.org/officeDocument/2006/relationships/image" Target="../media/image36.emf"/><Relationship Id="rId13" Type="http://schemas.openxmlformats.org/officeDocument/2006/relationships/oleObject" Target="../embeddings/oleObject36.bin"/><Relationship Id="rId14" Type="http://schemas.openxmlformats.org/officeDocument/2006/relationships/image" Target="../media/image37.emf"/><Relationship Id="rId15" Type="http://schemas.openxmlformats.org/officeDocument/2006/relationships/oleObject" Target="../embeddings/oleObject37.bin"/><Relationship Id="rId16" Type="http://schemas.openxmlformats.org/officeDocument/2006/relationships/image" Target="../media/image38.emf"/><Relationship Id="rId17" Type="http://schemas.openxmlformats.org/officeDocument/2006/relationships/oleObject" Target="../embeddings/oleObject38.bin"/><Relationship Id="rId18" Type="http://schemas.openxmlformats.org/officeDocument/2006/relationships/image" Target="../media/image39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31.bin"/><Relationship Id="rId4" Type="http://schemas.openxmlformats.org/officeDocument/2006/relationships/image" Target="../media/image32.emf"/><Relationship Id="rId5" Type="http://schemas.openxmlformats.org/officeDocument/2006/relationships/oleObject" Target="../embeddings/oleObject32.bin"/><Relationship Id="rId6" Type="http://schemas.openxmlformats.org/officeDocument/2006/relationships/image" Target="../media/image33.emf"/><Relationship Id="rId7" Type="http://schemas.openxmlformats.org/officeDocument/2006/relationships/oleObject" Target="../embeddings/oleObject33.bin"/><Relationship Id="rId8" Type="http://schemas.openxmlformats.org/officeDocument/2006/relationships/image" Target="../media/image34.emf"/><Relationship Id="rId9" Type="http://schemas.openxmlformats.org/officeDocument/2006/relationships/oleObject" Target="../embeddings/oleObject34.bin"/><Relationship Id="rId10" Type="http://schemas.openxmlformats.org/officeDocument/2006/relationships/image" Target="../media/image3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Exam question topics overview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8029" y="1003724"/>
            <a:ext cx="9045146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1.Derive a transfer function for a dynamical system e.g. mechanical system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Be able to  write down differential equations of mechanical and electrical systems and applying Laplace transforms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2.Analyze a canonical 2nd order system analysis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Compare with canonical equations and specify canonical parameters (damping, natural frequency, overshoot etc.)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3.Derive the state space model for a linear dynamical system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Indicate if the system is stable, controllable and observable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4.Analyze a non-linear dynamical system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Use linearization based on the Jacobian method to derive a linear state space model in matrix form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5.Design a state feedback controller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Specify state feedback gain using pole/eigenvalue placement by algebraic manipulation by hand.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6.Observer and integral control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Understand these concepts and how to implement  them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7.Design an optimal feedback controller</a:t>
            </a:r>
            <a:r>
              <a:rPr lang="en-US" sz="1600" dirty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1600" dirty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  Specify state feedback gain using Algebraic ricotta equations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11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Q3b: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950" y="586910"/>
            <a:ext cx="6177492" cy="627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44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Q3b: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2174" y="806531"/>
            <a:ext cx="70781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 smtClean="0">
                <a:latin typeface="Arial"/>
                <a:cs typeface="Arial"/>
              </a:rPr>
              <a:t>Equilibria</a:t>
            </a:r>
            <a:r>
              <a:rPr lang="en-US" sz="2000" dirty="0" smtClean="0">
                <a:latin typeface="Arial"/>
                <a:cs typeface="Arial"/>
              </a:rPr>
              <a:t> </a:t>
            </a:r>
            <a:r>
              <a:rPr lang="en-US" sz="2000" dirty="0">
                <a:latin typeface="Arial"/>
                <a:cs typeface="Arial"/>
              </a:rPr>
              <a:t>occur when the system </a:t>
            </a:r>
            <a:r>
              <a:rPr lang="en-US" sz="2000" dirty="0" smtClean="0">
                <a:latin typeface="Arial"/>
                <a:cs typeface="Arial"/>
              </a:rPr>
              <a:t>is </a:t>
            </a:r>
            <a:r>
              <a:rPr lang="en-US" sz="2000" dirty="0">
                <a:latin typeface="Arial"/>
                <a:cs typeface="Arial"/>
              </a:rPr>
              <a:t>stationary</a:t>
            </a:r>
          </a:p>
          <a:p>
            <a:r>
              <a:rPr lang="en-US" sz="2000" dirty="0">
                <a:latin typeface="Arial"/>
                <a:cs typeface="Arial"/>
              </a:rPr>
              <a:t>To find the </a:t>
            </a:r>
            <a:r>
              <a:rPr lang="en-US" sz="2000" dirty="0" err="1">
                <a:latin typeface="Arial"/>
                <a:cs typeface="Arial"/>
              </a:rPr>
              <a:t>equilibria</a:t>
            </a:r>
            <a:r>
              <a:rPr lang="en-US" sz="2000" dirty="0">
                <a:latin typeface="Arial"/>
                <a:cs typeface="Arial"/>
              </a:rPr>
              <a:t> we must therefore solve the equations</a:t>
            </a:r>
          </a:p>
        </p:txBody>
      </p:sp>
      <p:sp>
        <p:nvSpPr>
          <p:cNvPr id="3" name="Rectangle 2"/>
          <p:cNvSpPr/>
          <p:nvPr/>
        </p:nvSpPr>
        <p:spPr>
          <a:xfrm>
            <a:off x="159658" y="4241518"/>
            <a:ext cx="85271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Here we consider the +</a:t>
            </a:r>
            <a:r>
              <a:rPr lang="en-US" sz="2000" dirty="0" err="1" smtClean="0">
                <a:latin typeface="Arial"/>
                <a:cs typeface="Arial"/>
              </a:rPr>
              <a:t>ve</a:t>
            </a:r>
            <a:r>
              <a:rPr lang="en-US" sz="2000" dirty="0" smtClean="0">
                <a:latin typeface="Arial"/>
                <a:cs typeface="Arial"/>
              </a:rPr>
              <a:t> equilibrium </a:t>
            </a:r>
            <a:r>
              <a:rPr lang="en-US" sz="2000" dirty="0">
                <a:latin typeface="Arial"/>
                <a:cs typeface="Arial"/>
              </a:rPr>
              <a:t>position of system (1) </a:t>
            </a:r>
            <a:r>
              <a:rPr lang="en-US" sz="2000" dirty="0" smtClean="0">
                <a:latin typeface="Arial"/>
                <a:cs typeface="Arial"/>
              </a:rPr>
              <a:t>= (</a:t>
            </a:r>
            <a:r>
              <a:rPr lang="en-US" sz="2000" dirty="0" err="1" smtClean="0">
                <a:latin typeface="Arial"/>
                <a:cs typeface="Arial"/>
              </a:rPr>
              <a:t>j,j</a:t>
            </a:r>
            <a:r>
              <a:rPr lang="en-US" sz="2000" dirty="0" smtClean="0">
                <a:latin typeface="Arial"/>
                <a:cs typeface="Arial"/>
              </a:rPr>
              <a:t>)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2564021"/>
              </p:ext>
            </p:extLst>
          </p:nvPr>
        </p:nvGraphicFramePr>
        <p:xfrm>
          <a:off x="565150" y="1709738"/>
          <a:ext cx="2444750" cy="53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440" name="Equation" r:id="rId3" imgW="1168400" imgH="254000" progId="Equation.DSMT4">
                  <p:embed/>
                </p:oleObj>
              </mc:Choice>
              <mc:Fallback>
                <p:oleObj name="Equation" r:id="rId3" imgW="1168400" imgH="254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5150" y="1709738"/>
                        <a:ext cx="2444750" cy="5318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3415102"/>
              </p:ext>
            </p:extLst>
          </p:nvPr>
        </p:nvGraphicFramePr>
        <p:xfrm>
          <a:off x="2832635" y="2355850"/>
          <a:ext cx="1301750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441" name="Equation" r:id="rId5" imgW="622300" imgH="241300" progId="Equation.3">
                  <p:embed/>
                </p:oleObj>
              </mc:Choice>
              <mc:Fallback>
                <p:oleObj name="Equation" r:id="rId5" imgW="6223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32635" y="2355850"/>
                        <a:ext cx="1301750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7834033"/>
              </p:ext>
            </p:extLst>
          </p:nvPr>
        </p:nvGraphicFramePr>
        <p:xfrm>
          <a:off x="552450" y="2355850"/>
          <a:ext cx="1992313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442" name="Equation" r:id="rId7" imgW="952500" imgH="241300" progId="Equation.3">
                  <p:embed/>
                </p:oleObj>
              </mc:Choice>
              <mc:Fallback>
                <p:oleObj name="Equation" r:id="rId7" imgW="9525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2450" y="2355850"/>
                        <a:ext cx="1992313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391939" y="3055781"/>
            <a:ext cx="20986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Substituting in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3185119"/>
              </p:ext>
            </p:extLst>
          </p:nvPr>
        </p:nvGraphicFramePr>
        <p:xfrm>
          <a:off x="2674938" y="2989262"/>
          <a:ext cx="930275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443" name="Equation" r:id="rId9" imgW="444500" imgH="241300" progId="Equation.DSMT4">
                  <p:embed/>
                </p:oleObj>
              </mc:Choice>
              <mc:Fallback>
                <p:oleObj name="Equation" r:id="rId9" imgW="4445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74938" y="2989262"/>
                        <a:ext cx="930275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159658" y="4676934"/>
            <a:ext cx="88772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To linearize the system we need to evaluate the </a:t>
            </a:r>
            <a:r>
              <a:rPr lang="en-US" sz="2000" dirty="0" err="1" smtClean="0">
                <a:latin typeface="Arial"/>
                <a:cs typeface="Arial"/>
              </a:rPr>
              <a:t>Jacobian</a:t>
            </a:r>
            <a:r>
              <a:rPr lang="en-US" sz="2000" dirty="0" smtClean="0">
                <a:latin typeface="Arial"/>
                <a:cs typeface="Arial"/>
              </a:rPr>
              <a:t> at this point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59658" y="5190428"/>
            <a:ext cx="577237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From the state equations we can write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2404020"/>
              </p:ext>
            </p:extLst>
          </p:nvPr>
        </p:nvGraphicFramePr>
        <p:xfrm>
          <a:off x="365125" y="3481388"/>
          <a:ext cx="1592263" cy="53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444" name="Equation" r:id="rId11" imgW="762000" imgH="254000" progId="Equation.3">
                  <p:embed/>
                </p:oleObj>
              </mc:Choice>
              <mc:Fallback>
                <p:oleObj name="Equation" r:id="rId11" imgW="762000" imgH="254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125" y="3481388"/>
                        <a:ext cx="1592263" cy="5318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224213"/>
              </p:ext>
            </p:extLst>
          </p:nvPr>
        </p:nvGraphicFramePr>
        <p:xfrm>
          <a:off x="4121150" y="3454400"/>
          <a:ext cx="1384300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445" name="Equation" r:id="rId13" imgW="660400" imgH="241300" progId="Equation.DSMT4">
                  <p:embed/>
                </p:oleObj>
              </mc:Choice>
              <mc:Fallback>
                <p:oleObj name="Equation" r:id="rId13" imgW="6604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21150" y="3454400"/>
                        <a:ext cx="1384300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6624628"/>
              </p:ext>
            </p:extLst>
          </p:nvPr>
        </p:nvGraphicFramePr>
        <p:xfrm>
          <a:off x="5876925" y="3455988"/>
          <a:ext cx="1430338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446" name="Equation" r:id="rId15" imgW="685800" imgH="241300" progId="Equation.DSMT4">
                  <p:embed/>
                </p:oleObj>
              </mc:Choice>
              <mc:Fallback>
                <p:oleObj name="Equation" r:id="rId15" imgW="6858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76925" y="3455988"/>
                        <a:ext cx="1430338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1956916"/>
              </p:ext>
            </p:extLst>
          </p:nvPr>
        </p:nvGraphicFramePr>
        <p:xfrm>
          <a:off x="322263" y="5591175"/>
          <a:ext cx="2549525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447" name="Equation" r:id="rId17" imgW="1219200" imgH="254000" progId="Equation.3">
                  <p:embed/>
                </p:oleObj>
              </mc:Choice>
              <mc:Fallback>
                <p:oleObj name="Equation" r:id="rId17" imgW="1219200" imgH="254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2263" y="5591175"/>
                        <a:ext cx="2549525" cy="531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8644376"/>
              </p:ext>
            </p:extLst>
          </p:nvPr>
        </p:nvGraphicFramePr>
        <p:xfrm>
          <a:off x="282575" y="6232525"/>
          <a:ext cx="2097088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448" name="Equation" r:id="rId19" imgW="1003300" imgH="241300" progId="Equation.DSMT4">
                  <p:embed/>
                </p:oleObj>
              </mc:Choice>
              <mc:Fallback>
                <p:oleObj name="Equation" r:id="rId19" imgW="10033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2575" y="6232525"/>
                        <a:ext cx="2097088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7200223"/>
              </p:ext>
            </p:extLst>
          </p:nvPr>
        </p:nvGraphicFramePr>
        <p:xfrm>
          <a:off x="1982788" y="3451225"/>
          <a:ext cx="1749425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2449" name="Equation" r:id="rId21" imgW="838200" imgH="279400" progId="Equation.DSMT4">
                  <p:embed/>
                </p:oleObj>
              </mc:Choice>
              <mc:Fallback>
                <p:oleObj name="Equation" r:id="rId21" imgW="838200" imgH="279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82788" y="3451225"/>
                        <a:ext cx="1749425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5921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bldLvl="2"/>
      <p:bldP spid="3" grpId="0"/>
      <p:bldP spid="8" grpId="0"/>
      <p:bldP spid="13" grpId="0"/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Q3b: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249091" y="621144"/>
            <a:ext cx="389490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The </a:t>
            </a:r>
            <a:r>
              <a:rPr lang="en-US" sz="2000" dirty="0" err="1" smtClean="0">
                <a:latin typeface="Arial"/>
                <a:cs typeface="Arial"/>
              </a:rPr>
              <a:t>Jacobian</a:t>
            </a:r>
            <a:r>
              <a:rPr lang="en-US" sz="2000" dirty="0" smtClean="0">
                <a:latin typeface="Arial"/>
                <a:cs typeface="Arial"/>
              </a:rPr>
              <a:t> of the system is a 2x2 matrix since we have 2 state variables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3152622"/>
              </p:ext>
            </p:extLst>
          </p:nvPr>
        </p:nvGraphicFramePr>
        <p:xfrm>
          <a:off x="218313" y="2983676"/>
          <a:ext cx="1382712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435" name="Equation" r:id="rId3" imgW="787400" imgH="431800" progId="Equation.3">
                  <p:embed/>
                </p:oleObj>
              </mc:Choice>
              <mc:Fallback>
                <p:oleObj name="Equation" r:id="rId3" imgW="7874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313" y="2983676"/>
                        <a:ext cx="1382712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3788012"/>
              </p:ext>
            </p:extLst>
          </p:nvPr>
        </p:nvGraphicFramePr>
        <p:xfrm>
          <a:off x="2415413" y="3034079"/>
          <a:ext cx="1428750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436" name="Equation" r:id="rId5" imgW="812800" imgH="431800" progId="Equation.3">
                  <p:embed/>
                </p:oleObj>
              </mc:Choice>
              <mc:Fallback>
                <p:oleObj name="Equation" r:id="rId5" imgW="8128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415413" y="3034079"/>
                        <a:ext cx="1428750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6767965"/>
              </p:ext>
            </p:extLst>
          </p:nvPr>
        </p:nvGraphicFramePr>
        <p:xfrm>
          <a:off x="148998" y="3818305"/>
          <a:ext cx="1136650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437" name="Equation" r:id="rId7" imgW="647700" imgH="431800" progId="Equation.3">
                  <p:embed/>
                </p:oleObj>
              </mc:Choice>
              <mc:Fallback>
                <p:oleObj name="Equation" r:id="rId7" imgW="6477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8998" y="3818305"/>
                        <a:ext cx="1136650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928560"/>
              </p:ext>
            </p:extLst>
          </p:nvPr>
        </p:nvGraphicFramePr>
        <p:xfrm>
          <a:off x="2505900" y="3818701"/>
          <a:ext cx="1338263" cy="758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438" name="Equation" r:id="rId9" imgW="762000" imgH="431800" progId="Equation.3">
                  <p:embed/>
                </p:oleObj>
              </mc:Choice>
              <mc:Fallback>
                <p:oleObj name="Equation" r:id="rId9" imgW="7620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05900" y="3818701"/>
                        <a:ext cx="1338263" cy="758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87313" y="2275790"/>
            <a:ext cx="57010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Taking partial derivatives  </a:t>
            </a:r>
            <a:r>
              <a:rPr lang="en-US" sz="2000" dirty="0" err="1" smtClean="0">
                <a:latin typeface="Arial" charset="0"/>
              </a:rPr>
              <a:t>w.r.t</a:t>
            </a:r>
            <a:r>
              <a:rPr lang="en-US" sz="2000" dirty="0" smtClean="0">
                <a:latin typeface="Arial" charset="0"/>
              </a:rPr>
              <a:t>. to state variables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192622"/>
              </p:ext>
            </p:extLst>
          </p:nvPr>
        </p:nvGraphicFramePr>
        <p:xfrm>
          <a:off x="6404222" y="1636807"/>
          <a:ext cx="2119312" cy="174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439" name="Equation" r:id="rId11" imgW="1206500" imgH="990600" progId="Equation.DSMT4">
                  <p:embed/>
                </p:oleObj>
              </mc:Choice>
              <mc:Fallback>
                <p:oleObj name="Equation" r:id="rId11" imgW="1206500" imgH="990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404222" y="1636807"/>
                        <a:ext cx="2119312" cy="174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23"/>
          <p:cNvSpPr/>
          <p:nvPr/>
        </p:nvSpPr>
        <p:spPr>
          <a:xfrm>
            <a:off x="148998" y="606533"/>
            <a:ext cx="874369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Given these two functions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5" name="Object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2604070"/>
              </p:ext>
            </p:extLst>
          </p:nvPr>
        </p:nvGraphicFramePr>
        <p:xfrm>
          <a:off x="96076" y="4549667"/>
          <a:ext cx="2319337" cy="93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440" name="Equation" r:id="rId13" imgW="1320800" imgH="533400" progId="Equation.3">
                  <p:embed/>
                </p:oleObj>
              </mc:Choice>
              <mc:Fallback>
                <p:oleObj name="Equation" r:id="rId13" imgW="1320800" imgH="533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6076" y="4549667"/>
                        <a:ext cx="2319337" cy="93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Rectangle 26"/>
          <p:cNvSpPr/>
          <p:nvPr/>
        </p:nvSpPr>
        <p:spPr>
          <a:xfrm>
            <a:off x="268288" y="5960837"/>
            <a:ext cx="29711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Evaluating at (</a:t>
            </a:r>
            <a:r>
              <a:rPr lang="en-US" sz="2000" dirty="0" err="1" smtClean="0">
                <a:latin typeface="Arial" charset="0"/>
              </a:rPr>
              <a:t>j,</a:t>
            </a:r>
            <a:r>
              <a:rPr lang="en-US" sz="2000" dirty="0" err="1">
                <a:latin typeface="Arial" charset="0"/>
              </a:rPr>
              <a:t>j</a:t>
            </a:r>
            <a:r>
              <a:rPr lang="en-US" sz="2000" dirty="0" smtClean="0">
                <a:latin typeface="Arial" charset="0"/>
              </a:rPr>
              <a:t>)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5111604"/>
              </p:ext>
            </p:extLst>
          </p:nvPr>
        </p:nvGraphicFramePr>
        <p:xfrm>
          <a:off x="2773394" y="5689600"/>
          <a:ext cx="2141537" cy="919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441" name="Equation" r:id="rId15" imgW="1219200" imgH="520700" progId="Equation.DSMT4">
                  <p:embed/>
                </p:oleObj>
              </mc:Choice>
              <mc:Fallback>
                <p:oleObj name="Equation" r:id="rId15" imgW="1219200" imgH="520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773394" y="5689600"/>
                        <a:ext cx="2141537" cy="919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4599584"/>
              </p:ext>
            </p:extLst>
          </p:nvPr>
        </p:nvGraphicFramePr>
        <p:xfrm>
          <a:off x="268288" y="1104900"/>
          <a:ext cx="1965325" cy="531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442" name="Equation" r:id="rId17" imgW="939800" imgH="254000" progId="Equation.DSMT4">
                  <p:embed/>
                </p:oleObj>
              </mc:Choice>
              <mc:Fallback>
                <p:oleObj name="Equation" r:id="rId17" imgW="939800" imgH="254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8288" y="1104900"/>
                        <a:ext cx="1965325" cy="531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7817674"/>
              </p:ext>
            </p:extLst>
          </p:nvPr>
        </p:nvGraphicFramePr>
        <p:xfrm>
          <a:off x="218313" y="1636807"/>
          <a:ext cx="1485900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3443" name="Equation" r:id="rId19" imgW="711200" imgH="241300" progId="Equation.3">
                  <p:embed/>
                </p:oleObj>
              </mc:Choice>
              <mc:Fallback>
                <p:oleObj name="Equation" r:id="rId19" imgW="7112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8313" y="1636807"/>
                        <a:ext cx="1485900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57150" cap="rnd">
                            <a:solidFill>
                              <a:srgbClr val="CC0066"/>
                            </a:solidFill>
                            <a:prstDash val="sysDot"/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8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2803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2" grpId="0" build="p" bldLvl="2"/>
      <p:bldP spid="24" grpId="0" build="p" bldLvl="2"/>
      <p:bldP spid="27" grpId="0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9988969"/>
              </p:ext>
            </p:extLst>
          </p:nvPr>
        </p:nvGraphicFramePr>
        <p:xfrm>
          <a:off x="546100" y="1389063"/>
          <a:ext cx="3214688" cy="1006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78" name="Equation" r:id="rId3" imgW="1828800" imgH="571500" progId="Equation.DSMT4">
                  <p:embed/>
                </p:oleObj>
              </mc:Choice>
              <mc:Fallback>
                <p:oleObj name="Equation" r:id="rId3" imgW="1828800" imgH="571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6100" y="1389063"/>
                        <a:ext cx="3214688" cy="1006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215882" y="808811"/>
            <a:ext cx="843277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/>
                <a:cs typeface="Arial"/>
              </a:rPr>
              <a:t>Linearized system in state space matrix format is therefore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Q3b: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4625" y="2509593"/>
            <a:ext cx="85378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System stability is is found by examining the eigenvalues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 of the </a:t>
            </a:r>
            <a:r>
              <a:rPr lang="en-US" sz="2000" dirty="0" err="1" smtClean="0">
                <a:latin typeface="Arial" charset="0"/>
              </a:rPr>
              <a:t>Jacobian</a:t>
            </a:r>
            <a:r>
              <a:rPr lang="en-US" sz="2000" dirty="0" smtClean="0">
                <a:latin typeface="Arial" charset="0"/>
              </a:rPr>
              <a:t> matrix which is achieved by solving the equation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0240221"/>
              </p:ext>
            </p:extLst>
          </p:nvPr>
        </p:nvGraphicFramePr>
        <p:xfrm>
          <a:off x="436063" y="6389519"/>
          <a:ext cx="1671637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79" name="Equation" r:id="rId5" imgW="952500" imgH="203200" progId="Equation.DSMT4">
                  <p:embed/>
                </p:oleObj>
              </mc:Choice>
              <mc:Fallback>
                <p:oleObj name="Equation" r:id="rId5" imgW="9525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6063" y="6389519"/>
                        <a:ext cx="1671637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9770112"/>
              </p:ext>
            </p:extLst>
          </p:nvPr>
        </p:nvGraphicFramePr>
        <p:xfrm>
          <a:off x="215882" y="3338396"/>
          <a:ext cx="1023938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80" name="Equation" r:id="rId7" imgW="584200" imgH="177800" progId="Equation.3">
                  <p:embed/>
                </p:oleObj>
              </mc:Choice>
              <mc:Fallback>
                <p:oleObj name="Equation" r:id="rId7" imgW="5842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15882" y="3338396"/>
                        <a:ext cx="1023938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605741"/>
              </p:ext>
            </p:extLst>
          </p:nvPr>
        </p:nvGraphicFramePr>
        <p:xfrm>
          <a:off x="1574100" y="3338396"/>
          <a:ext cx="1714500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81" name="Equation" r:id="rId9" imgW="977900" imgH="177800" progId="Equation.DSMT4">
                  <p:embed/>
                </p:oleObj>
              </mc:Choice>
              <mc:Fallback>
                <p:oleObj name="Equation" r:id="rId9" imgW="977900" imgH="177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74100" y="3338396"/>
                        <a:ext cx="1714500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6622870"/>
              </p:ext>
            </p:extLst>
          </p:nvPr>
        </p:nvGraphicFramePr>
        <p:xfrm>
          <a:off x="3487719" y="3338396"/>
          <a:ext cx="1870075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82" name="Equation" r:id="rId11" imgW="1066800" imgH="228600" progId="Equation.3">
                  <p:embed/>
                </p:oleObj>
              </mc:Choice>
              <mc:Fallback>
                <p:oleObj name="Equation" r:id="rId11" imgW="10668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487719" y="3338396"/>
                        <a:ext cx="1870075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9248468"/>
              </p:ext>
            </p:extLst>
          </p:nvPr>
        </p:nvGraphicFramePr>
        <p:xfrm>
          <a:off x="1854993" y="4435499"/>
          <a:ext cx="957262" cy="404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83" name="Equation" r:id="rId13" imgW="546100" imgH="228600" progId="Equation.DSMT4">
                  <p:embed/>
                </p:oleObj>
              </mc:Choice>
              <mc:Fallback>
                <p:oleObj name="Equation" r:id="rId13" imgW="5461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854993" y="4435499"/>
                        <a:ext cx="957262" cy="4048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174625" y="4418896"/>
            <a:ext cx="19355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If the term</a:t>
            </a:r>
            <a:endParaRPr lang="en-US" sz="2000" dirty="0">
              <a:latin typeface="Arial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807184" y="4435499"/>
            <a:ext cx="29494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h</a:t>
            </a:r>
            <a:r>
              <a:rPr lang="en-US" sz="2000" dirty="0" smtClean="0">
                <a:latin typeface="Arial" charset="0"/>
              </a:rPr>
              <a:t>as an inverse then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4862028"/>
              </p:ext>
            </p:extLst>
          </p:nvPr>
        </p:nvGraphicFramePr>
        <p:xfrm>
          <a:off x="277444" y="4919136"/>
          <a:ext cx="1582738" cy="404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84" name="Equation" r:id="rId15" imgW="901700" imgH="228600" progId="Equation.DSMT4">
                  <p:embed/>
                </p:oleObj>
              </mc:Choice>
              <mc:Fallback>
                <p:oleObj name="Equation" r:id="rId15" imgW="9017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77444" y="4919136"/>
                        <a:ext cx="1582738" cy="404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5958770"/>
              </p:ext>
            </p:extLst>
          </p:nvPr>
        </p:nvGraphicFramePr>
        <p:xfrm>
          <a:off x="2191543" y="4892085"/>
          <a:ext cx="2982913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85" name="Equation" r:id="rId17" imgW="1701800" imgH="266700" progId="Equation.DSMT4">
                  <p:embed/>
                </p:oleObj>
              </mc:Choice>
              <mc:Fallback>
                <p:oleObj name="Equation" r:id="rId17" imgW="1701800" imgH="266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191543" y="4892085"/>
                        <a:ext cx="2982913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6871853"/>
              </p:ext>
            </p:extLst>
          </p:nvPr>
        </p:nvGraphicFramePr>
        <p:xfrm>
          <a:off x="5519981" y="5042252"/>
          <a:ext cx="1092200" cy="293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86" name="Equation" r:id="rId19" imgW="622300" imgH="165100" progId="Equation.3">
                  <p:embed/>
                </p:oleObj>
              </mc:Choice>
              <mc:Fallback>
                <p:oleObj name="Equation" r:id="rId19" imgW="622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519981" y="5042252"/>
                        <a:ext cx="1092200" cy="293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0042944"/>
              </p:ext>
            </p:extLst>
          </p:nvPr>
        </p:nvGraphicFramePr>
        <p:xfrm>
          <a:off x="6843985" y="5007342"/>
          <a:ext cx="1001713" cy="293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487" name="Equation" r:id="rId21" imgW="571500" imgH="165100" progId="Equation.DSMT4">
                  <p:embed/>
                </p:oleObj>
              </mc:Choice>
              <mc:Fallback>
                <p:oleObj name="Equation" r:id="rId21" imgW="571500" imgH="165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843985" y="5007342"/>
                        <a:ext cx="1001713" cy="293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174625" y="5373856"/>
            <a:ext cx="83454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This is the trivial solution!</a:t>
            </a:r>
          </a:p>
          <a:p>
            <a:r>
              <a:rPr lang="en-US" sz="2000" dirty="0" smtClean="0">
                <a:latin typeface="Arial" charset="0"/>
              </a:rPr>
              <a:t>However we get a </a:t>
            </a:r>
            <a:r>
              <a:rPr lang="en-US" sz="2000" dirty="0">
                <a:latin typeface="Arial" charset="0"/>
              </a:rPr>
              <a:t>non-trivial solution </a:t>
            </a:r>
            <a:r>
              <a:rPr lang="en-US" sz="2000" dirty="0" smtClean="0">
                <a:latin typeface="Arial" charset="0"/>
              </a:rPr>
              <a:t>when the </a:t>
            </a:r>
            <a:r>
              <a:rPr lang="en-US" sz="2000" dirty="0" err="1" smtClean="0">
                <a:latin typeface="Arial" charset="0"/>
              </a:rPr>
              <a:t>Jacobian</a:t>
            </a:r>
            <a:r>
              <a:rPr lang="en-US" sz="2000" dirty="0" smtClean="0">
                <a:latin typeface="Arial" charset="0"/>
              </a:rPr>
              <a:t> term has no inverse, which occurs when</a:t>
            </a:r>
            <a:endParaRPr lang="en-US" sz="2000" dirty="0">
              <a:latin typeface="Arial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77444" y="3965150"/>
            <a:ext cx="81323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Where X are the corresponding eigenvectors</a:t>
            </a:r>
          </a:p>
        </p:txBody>
      </p:sp>
    </p:spTree>
    <p:extLst>
      <p:ext uri="{BB962C8B-B14F-4D97-AF65-F5344CB8AC3E}">
        <p14:creationId xmlns:p14="http://schemas.microsoft.com/office/powerpoint/2010/main" val="636700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bldLvl="2"/>
      <p:bldP spid="13" grpId="0" build="p" bldLvl="2"/>
      <p:bldP spid="14" grpId="0" build="p" bldLvl="2"/>
      <p:bldP spid="19" grpId="0" build="p" bldLvl="2"/>
      <p:bldP spid="33" grpId="0" build="p" bldLvl="2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Q3b: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32" name="Object 3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2809646"/>
              </p:ext>
            </p:extLst>
          </p:nvPr>
        </p:nvGraphicFramePr>
        <p:xfrm>
          <a:off x="457200" y="1130132"/>
          <a:ext cx="1671637" cy="35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5520" name="Equation" r:id="rId3" imgW="952500" imgH="203200" progId="Equation.DSMT4">
                  <p:embed/>
                </p:oleObj>
              </mc:Choice>
              <mc:Fallback>
                <p:oleObj name="Equation" r:id="rId3" imgW="9525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130132"/>
                        <a:ext cx="1671637" cy="358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148998" y="609599"/>
            <a:ext cx="65094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Expanding out the expression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6438531"/>
              </p:ext>
            </p:extLst>
          </p:nvPr>
        </p:nvGraphicFramePr>
        <p:xfrm>
          <a:off x="301625" y="1489075"/>
          <a:ext cx="3654425" cy="963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5521" name="Equation" r:id="rId5" imgW="2082800" imgH="546100" progId="Equation.3">
                  <p:embed/>
                </p:oleObj>
              </mc:Choice>
              <mc:Fallback>
                <p:oleObj name="Equation" r:id="rId5" imgW="20828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1625" y="1489075"/>
                        <a:ext cx="3654425" cy="963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0104728"/>
              </p:ext>
            </p:extLst>
          </p:nvPr>
        </p:nvGraphicFramePr>
        <p:xfrm>
          <a:off x="4432300" y="1365000"/>
          <a:ext cx="3009900" cy="963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5522" name="Equation" r:id="rId7" imgW="1714500" imgH="546100" progId="Equation.DSMT4">
                  <p:embed/>
                </p:oleObj>
              </mc:Choice>
              <mc:Fallback>
                <p:oleObj name="Equation" r:id="rId7" imgW="1714500" imgH="546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432300" y="1365000"/>
                        <a:ext cx="3009900" cy="963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2819543"/>
              </p:ext>
            </p:extLst>
          </p:nvPr>
        </p:nvGraphicFramePr>
        <p:xfrm>
          <a:off x="324038" y="3932405"/>
          <a:ext cx="3032125" cy="40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5523" name="Equation" r:id="rId9" imgW="1727200" imgH="228600" progId="Equation.3">
                  <p:embed/>
                </p:oleObj>
              </mc:Choice>
              <mc:Fallback>
                <p:oleObj name="Equation" r:id="rId9" imgW="1727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4038" y="3932405"/>
                        <a:ext cx="3032125" cy="40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5725628"/>
              </p:ext>
            </p:extLst>
          </p:nvPr>
        </p:nvGraphicFramePr>
        <p:xfrm>
          <a:off x="4793395" y="2452688"/>
          <a:ext cx="3637085" cy="1047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5524" name="Equation" r:id="rId11" imgW="1955800" imgH="520700" progId="Equation.3">
                  <p:embed/>
                </p:oleObj>
              </mc:Choice>
              <mc:Fallback>
                <p:oleObj name="Equation" r:id="rId11" imgW="1955800" imgH="520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93395" y="2452688"/>
                        <a:ext cx="3637085" cy="1047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324038" y="2512401"/>
            <a:ext cx="36370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solidFill>
                  <a:srgbClr val="FF0000"/>
                </a:solidFill>
                <a:latin typeface="Arial" charset="0"/>
              </a:rPr>
              <a:t>For a 2x2 matrix the determinant is given by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16817383"/>
              </p:ext>
            </p:extLst>
          </p:nvPr>
        </p:nvGraphicFramePr>
        <p:xfrm>
          <a:off x="3467288" y="3878430"/>
          <a:ext cx="3319463" cy="40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5525" name="Equation" r:id="rId13" imgW="1892300" imgH="228600" progId="Equation.DSMT4">
                  <p:embed/>
                </p:oleObj>
              </mc:Choice>
              <mc:Fallback>
                <p:oleObj name="Equation" r:id="rId13" imgW="18923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467288" y="3878430"/>
                        <a:ext cx="3319463" cy="40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324038" y="3478320"/>
            <a:ext cx="49349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Characteristic equation is therefore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0088323"/>
              </p:ext>
            </p:extLst>
          </p:nvPr>
        </p:nvGraphicFramePr>
        <p:xfrm>
          <a:off x="3356163" y="4354847"/>
          <a:ext cx="2786062" cy="403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5526" name="Equation" r:id="rId15" imgW="1587500" imgH="228600" progId="Equation.3">
                  <p:embed/>
                </p:oleObj>
              </mc:Choice>
              <mc:Fallback>
                <p:oleObj name="Equation" r:id="rId15" imgW="15875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356163" y="4354847"/>
                        <a:ext cx="2786062" cy="403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19"/>
          <p:cNvSpPr/>
          <p:nvPr/>
        </p:nvSpPr>
        <p:spPr>
          <a:xfrm>
            <a:off x="413126" y="4402420"/>
            <a:ext cx="493494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Solution is therefore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6168954"/>
              </p:ext>
            </p:extLst>
          </p:nvPr>
        </p:nvGraphicFramePr>
        <p:xfrm>
          <a:off x="238086" y="4878650"/>
          <a:ext cx="4148138" cy="808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5527" name="Equation" r:id="rId17" imgW="2362200" imgH="457200" progId="Equation.DSMT4">
                  <p:embed/>
                </p:oleObj>
              </mc:Choice>
              <mc:Fallback>
                <p:oleObj name="Equation" r:id="rId17" imgW="23622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38086" y="4878650"/>
                        <a:ext cx="4148138" cy="808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Rectangle 24"/>
          <p:cNvSpPr/>
          <p:nvPr/>
        </p:nvSpPr>
        <p:spPr>
          <a:xfrm>
            <a:off x="0" y="6362808"/>
            <a:ext cx="57083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Therefore</a:t>
            </a:r>
            <a:r>
              <a:rPr lang="mr-IN" sz="2000" dirty="0" smtClean="0">
                <a:latin typeface="Arial" charset="0"/>
              </a:rPr>
              <a:t>–</a:t>
            </a:r>
            <a:r>
              <a:rPr lang="en-US" sz="2000" dirty="0" err="1" smtClean="0">
                <a:latin typeface="Arial" charset="0"/>
              </a:rPr>
              <a:t>ve</a:t>
            </a:r>
            <a:r>
              <a:rPr lang="en-US" sz="2000" dirty="0" smtClean="0">
                <a:latin typeface="Arial" charset="0"/>
              </a:rPr>
              <a:t> real eigenvalue so system stable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09926"/>
              </p:ext>
            </p:extLst>
          </p:nvPr>
        </p:nvGraphicFramePr>
        <p:xfrm>
          <a:off x="4521388" y="4878555"/>
          <a:ext cx="2987675" cy="763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5528" name="Equation" r:id="rId19" imgW="1701800" imgH="431800" progId="Equation.3">
                  <p:embed/>
                </p:oleObj>
              </mc:Choice>
              <mc:Fallback>
                <p:oleObj name="Equation" r:id="rId19" imgW="17018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521388" y="4878555"/>
                        <a:ext cx="2987675" cy="763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64830"/>
              </p:ext>
            </p:extLst>
          </p:nvPr>
        </p:nvGraphicFramePr>
        <p:xfrm>
          <a:off x="250825" y="5599113"/>
          <a:ext cx="2809875" cy="763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5529" name="Equation" r:id="rId21" imgW="1600200" imgH="431800" progId="Equation.3">
                  <p:embed/>
                </p:oleObj>
              </mc:Choice>
              <mc:Fallback>
                <p:oleObj name="Equation" r:id="rId21" imgW="1600200" imgH="431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250825" y="5599113"/>
                        <a:ext cx="2809875" cy="763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0660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bldLvl="2"/>
      <p:bldP spid="9" grpId="0"/>
      <p:bldP spid="11" grpId="0" build="p" bldLvl="2"/>
      <p:bldP spid="20" grpId="0" build="p" bldLvl="2"/>
      <p:bldP spid="25" grpId="0" build="p" bldLvl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6038934"/>
              </p:ext>
            </p:extLst>
          </p:nvPr>
        </p:nvGraphicFramePr>
        <p:xfrm>
          <a:off x="457200" y="1084062"/>
          <a:ext cx="1023938" cy="31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6468" name="Equation" r:id="rId3" imgW="584200" imgH="177800" progId="Equation.3">
                  <p:embed/>
                </p:oleObj>
              </mc:Choice>
              <mc:Fallback>
                <p:oleObj name="Equation" r:id="rId3" imgW="5842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084062"/>
                        <a:ext cx="1023938" cy="31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>
          <a:xfrm>
            <a:off x="156395" y="683952"/>
            <a:ext cx="89876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eigenvectors X and </a:t>
            </a:r>
            <a:r>
              <a:rPr lang="en-US" sz="2000" dirty="0">
                <a:latin typeface="Arial" charset="0"/>
              </a:rPr>
              <a:t>eigenvalues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 satisfy the equation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Q3b: Continuous</a:t>
            </a:r>
            <a:r>
              <a:rPr lang="en-US" sz="3200" b="1" dirty="0"/>
              <a:t>-time nonlinear control system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1934070"/>
              </p:ext>
            </p:extLst>
          </p:nvPr>
        </p:nvGraphicFramePr>
        <p:xfrm>
          <a:off x="374650" y="1581150"/>
          <a:ext cx="3562350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6469" name="Equation" r:id="rId5" imgW="2032000" imgH="558800" progId="Equation.3">
                  <p:embed/>
                </p:oleObj>
              </mc:Choice>
              <mc:Fallback>
                <p:oleObj name="Equation" r:id="rId5" imgW="20320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74650" y="1581150"/>
                        <a:ext cx="3562350" cy="989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4320292"/>
              </p:ext>
            </p:extLst>
          </p:nvPr>
        </p:nvGraphicFramePr>
        <p:xfrm>
          <a:off x="374650" y="3217863"/>
          <a:ext cx="2005012" cy="3603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6470" name="Equation" r:id="rId7" imgW="1143000" imgH="203200" progId="Equation.3">
                  <p:embed/>
                </p:oleObj>
              </mc:Choice>
              <mc:Fallback>
                <p:oleObj name="Equation" r:id="rId7" imgW="11430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4650" y="3217863"/>
                        <a:ext cx="2005012" cy="3603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7269370"/>
              </p:ext>
            </p:extLst>
          </p:nvPr>
        </p:nvGraphicFramePr>
        <p:xfrm>
          <a:off x="467761" y="3743325"/>
          <a:ext cx="1736725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6471" name="Equation" r:id="rId9" imgW="990600" imgH="203200" progId="Equation.DSMT4">
                  <p:embed/>
                </p:oleObj>
              </mc:Choice>
              <mc:Fallback>
                <p:oleObj name="Equation" r:id="rId9" imgW="9906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7761" y="3743325"/>
                        <a:ext cx="1736725" cy="360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619031"/>
              </p:ext>
            </p:extLst>
          </p:nvPr>
        </p:nvGraphicFramePr>
        <p:xfrm>
          <a:off x="358525" y="5554663"/>
          <a:ext cx="1979613" cy="877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6472" name="Equation" r:id="rId11" imgW="1130300" imgH="495300" progId="Equation.DSMT4">
                  <p:embed/>
                </p:oleObj>
              </mc:Choice>
              <mc:Fallback>
                <p:oleObj name="Equation" r:id="rId11" imgW="11303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58525" y="5554663"/>
                        <a:ext cx="1979613" cy="877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2"/>
          <p:cNvSpPr/>
          <p:nvPr/>
        </p:nvSpPr>
        <p:spPr>
          <a:xfrm>
            <a:off x="273050" y="2744285"/>
            <a:ext cx="426878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Multiplying out terms gives</a:t>
            </a:r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4270522"/>
              </p:ext>
            </p:extLst>
          </p:nvPr>
        </p:nvGraphicFramePr>
        <p:xfrm>
          <a:off x="467761" y="4289548"/>
          <a:ext cx="1736725" cy="36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6473" name="Equation" r:id="rId13" imgW="990600" imgH="203200" progId="Equation.3">
                  <p:embed/>
                </p:oleObj>
              </mc:Choice>
              <mc:Fallback>
                <p:oleObj name="Equation" r:id="rId13" imgW="9906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67761" y="4289548"/>
                        <a:ext cx="1736725" cy="360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3580882"/>
              </p:ext>
            </p:extLst>
          </p:nvPr>
        </p:nvGraphicFramePr>
        <p:xfrm>
          <a:off x="397582" y="4781717"/>
          <a:ext cx="1825625" cy="404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6474" name="Equation" r:id="rId15" imgW="1041400" imgH="228600" progId="Equation.DSMT4">
                  <p:embed/>
                </p:oleObj>
              </mc:Choice>
              <mc:Fallback>
                <p:oleObj name="Equation" r:id="rId15" imgW="10414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97582" y="4781717"/>
                        <a:ext cx="1825625" cy="4048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Rectangle 30"/>
          <p:cNvSpPr/>
          <p:nvPr/>
        </p:nvSpPr>
        <p:spPr>
          <a:xfrm>
            <a:off x="2833508" y="5792279"/>
            <a:ext cx="126461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Where</a:t>
            </a: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3193242"/>
              </p:ext>
            </p:extLst>
          </p:nvPr>
        </p:nvGraphicFramePr>
        <p:xfrm>
          <a:off x="5045247" y="5554663"/>
          <a:ext cx="2497137" cy="763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6475" name="Equation" r:id="rId17" imgW="1422400" imgH="431800" progId="Equation.DSMT4">
                  <p:embed/>
                </p:oleObj>
              </mc:Choice>
              <mc:Fallback>
                <p:oleObj name="Equation" r:id="rId17" imgW="1422400" imgH="4318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045247" y="5554663"/>
                        <a:ext cx="2497137" cy="763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9499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bldLvl="2"/>
      <p:bldP spid="23" grpId="0" build="p" bldLvl="2"/>
      <p:bldP spid="31" grpId="0" build="p" bldLvl="2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Q4: State feedback control</a:t>
            </a:r>
            <a:endParaRPr lang="en-US" sz="3200" b="1" dirty="0">
              <a:latin typeface="Arial"/>
              <a:cs typeface="Arial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356" y="609600"/>
            <a:ext cx="7025552" cy="6172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454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01725"/>
            <a:ext cx="8455161" cy="299887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Q4: State feedback control</a:t>
            </a:r>
            <a:endParaRPr lang="en-US" sz="32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1158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Q4: State feedback control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1949526"/>
            <a:ext cx="898760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given system state space equations are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3444833"/>
              </p:ext>
            </p:extLst>
          </p:nvPr>
        </p:nvGraphicFramePr>
        <p:xfrm>
          <a:off x="300038" y="2617788"/>
          <a:ext cx="4029075" cy="98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9" name="Equation" r:id="rId3" imgW="2298700" imgH="558800" progId="Equation.3">
                  <p:embed/>
                </p:oleObj>
              </mc:Choice>
              <mc:Fallback>
                <p:oleObj name="Equation" r:id="rId3" imgW="22987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0038" y="2617788"/>
                        <a:ext cx="4029075" cy="987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4209350"/>
              </p:ext>
            </p:extLst>
          </p:nvPr>
        </p:nvGraphicFramePr>
        <p:xfrm>
          <a:off x="6069780" y="2606767"/>
          <a:ext cx="2271713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0" name="Equation" r:id="rId5" imgW="1295400" imgH="558800" progId="Equation.3">
                  <p:embed/>
                </p:oleObj>
              </mc:Choice>
              <mc:Fallback>
                <p:oleObj name="Equation" r:id="rId5" imgW="12954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69780" y="2606767"/>
                        <a:ext cx="2271713" cy="989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7275477"/>
              </p:ext>
            </p:extLst>
          </p:nvPr>
        </p:nvGraphicFramePr>
        <p:xfrm>
          <a:off x="350018" y="4569834"/>
          <a:ext cx="1684337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1" name="Equation" r:id="rId7" imgW="1079500" imgH="495300" progId="Equation.DSMT4">
                  <p:embed/>
                </p:oleObj>
              </mc:Choice>
              <mc:Fallback>
                <p:oleObj name="Equation" r:id="rId7" imgW="10795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50018" y="4569834"/>
                        <a:ext cx="1684337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0" y="3839240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Therefore the system matrices </a:t>
            </a:r>
            <a:r>
              <a:rPr lang="en-US" sz="2000" dirty="0" smtClean="0">
                <a:latin typeface="Arial" charset="0"/>
              </a:rPr>
              <a:t>are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9691928"/>
              </p:ext>
            </p:extLst>
          </p:nvPr>
        </p:nvGraphicFramePr>
        <p:xfrm>
          <a:off x="2449513" y="4578350"/>
          <a:ext cx="1327150" cy="754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2" name="Equation" r:id="rId9" imgW="850900" imgH="482600" progId="Equation.3">
                  <p:embed/>
                </p:oleObj>
              </mc:Choice>
              <mc:Fallback>
                <p:oleObj name="Equation" r:id="rId9" imgW="8509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449513" y="4578350"/>
                        <a:ext cx="1327150" cy="754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2970612"/>
              </p:ext>
            </p:extLst>
          </p:nvPr>
        </p:nvGraphicFramePr>
        <p:xfrm>
          <a:off x="4267968" y="4734017"/>
          <a:ext cx="1643062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3" name="Equation" r:id="rId11" imgW="1054100" imgH="292100" progId="Equation.DSMT4">
                  <p:embed/>
                </p:oleObj>
              </mc:Choice>
              <mc:Fallback>
                <p:oleObj name="Equation" r:id="rId11" imgW="1054100" imgH="292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267968" y="4734017"/>
                        <a:ext cx="1643062" cy="455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0699463"/>
              </p:ext>
            </p:extLst>
          </p:nvPr>
        </p:nvGraphicFramePr>
        <p:xfrm>
          <a:off x="278580" y="984310"/>
          <a:ext cx="1924050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4" name="Equation" r:id="rId13" imgW="914400" imgH="190500" progId="Equation.DSMT4">
                  <p:embed/>
                </p:oleObj>
              </mc:Choice>
              <mc:Fallback>
                <p:oleObj name="Equation" r:id="rId13" imgW="914400" imgH="190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8580" y="984310"/>
                        <a:ext cx="1924050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0" y="584200"/>
            <a:ext cx="57432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State space equations take the form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9378105"/>
              </p:ext>
            </p:extLst>
          </p:nvPr>
        </p:nvGraphicFramePr>
        <p:xfrm>
          <a:off x="361950" y="1538288"/>
          <a:ext cx="1898650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5" name="Equation" r:id="rId15" imgW="901700" imgH="177800" progId="Equation.3">
                  <p:embed/>
                </p:oleObj>
              </mc:Choice>
              <mc:Fallback>
                <p:oleObj name="Equation" r:id="rId15" imgW="9017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1950" y="1538288"/>
                        <a:ext cx="1898650" cy="361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7062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2"/>
      <p:bldP spid="8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Q4: State feedback control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1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3774842"/>
              </p:ext>
            </p:extLst>
          </p:nvPr>
        </p:nvGraphicFramePr>
        <p:xfrm>
          <a:off x="234373" y="1168398"/>
          <a:ext cx="1924050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16" name="Equation" r:id="rId3" imgW="914400" imgH="190500" progId="Equation.DSMT4">
                  <p:embed/>
                </p:oleObj>
              </mc:Choice>
              <mc:Fallback>
                <p:oleObj name="Equation" r:id="rId3" imgW="914400" imgH="190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373" y="1168398"/>
                        <a:ext cx="1924050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234373" y="708968"/>
            <a:ext cx="73122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We now apply feedback to the state space equation</a:t>
            </a:r>
            <a:endParaRPr lang="en-US" sz="2000" dirty="0">
              <a:latin typeface="Arial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35371" y="1665873"/>
            <a:ext cx="627728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This is achieved by setting the input U to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9759010"/>
              </p:ext>
            </p:extLst>
          </p:nvPr>
        </p:nvGraphicFramePr>
        <p:xfrm>
          <a:off x="457200" y="2186923"/>
          <a:ext cx="1335088" cy="311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17" name="Equation" r:id="rId5" imgW="635000" imgH="152400" progId="Equation.DSMT4">
                  <p:embed/>
                </p:oleObj>
              </mc:Choice>
              <mc:Fallback>
                <p:oleObj name="Equation" r:id="rId5" imgW="635000" imgH="152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2186923"/>
                        <a:ext cx="1335088" cy="311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3131932"/>
              </p:ext>
            </p:extLst>
          </p:nvPr>
        </p:nvGraphicFramePr>
        <p:xfrm>
          <a:off x="4527997" y="2646216"/>
          <a:ext cx="2135187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18" name="Equation" r:id="rId7" imgW="1016000" imgH="342900" progId="Equation.DSMT4">
                  <p:embed/>
                </p:oleObj>
              </mc:Choice>
              <mc:Fallback>
                <p:oleObj name="Equation" r:id="rId7" imgW="1016000" imgH="342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27997" y="2646216"/>
                        <a:ext cx="2135187" cy="698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440634" y="2743878"/>
            <a:ext cx="40873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Where the gain vector is given by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7723945"/>
              </p:ext>
            </p:extLst>
          </p:nvPr>
        </p:nvGraphicFramePr>
        <p:xfrm>
          <a:off x="3268142" y="3953967"/>
          <a:ext cx="2566987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19" name="Equation" r:id="rId9" imgW="1219200" imgH="266700" progId="Equation.DSMT4">
                  <p:embed/>
                </p:oleObj>
              </mc:Choice>
              <mc:Fallback>
                <p:oleObj name="Equation" r:id="rId9" imgW="12192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68142" y="3953967"/>
                        <a:ext cx="2566987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19752" y="3520062"/>
            <a:ext cx="872661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This leads to the the modified system dynamics equation</a:t>
            </a:r>
            <a:endParaRPr lang="en-US" sz="2000" dirty="0">
              <a:latin typeface="Arial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34373" y="4689050"/>
            <a:ext cx="87266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So the stability of the feedback system is determined </a:t>
            </a:r>
            <a:r>
              <a:rPr lang="en-US" sz="2000" dirty="0">
                <a:latin typeface="Arial" charset="0"/>
              </a:rPr>
              <a:t>by location </a:t>
            </a:r>
            <a:r>
              <a:rPr lang="en-US" sz="2000" dirty="0" smtClean="0">
                <a:latin typeface="Arial" charset="0"/>
              </a:rPr>
              <a:t>of its  poles which are </a:t>
            </a:r>
            <a:r>
              <a:rPr lang="en-US" sz="2000" dirty="0">
                <a:latin typeface="Arial" charset="0"/>
              </a:rPr>
              <a:t>the eigenvalue of </a:t>
            </a:r>
            <a:r>
              <a:rPr lang="en-US" sz="2000" dirty="0" smtClean="0">
                <a:latin typeface="Arial" charset="0"/>
              </a:rPr>
              <a:t>the matrix </a:t>
            </a:r>
            <a:r>
              <a:rPr lang="en-US" sz="2000" dirty="0">
                <a:latin typeface="Arial" charset="0"/>
              </a:rPr>
              <a:t>(A-BK)</a:t>
            </a:r>
          </a:p>
        </p:txBody>
      </p:sp>
      <p:graphicFrame>
        <p:nvGraphicFramePr>
          <p:cNvPr id="2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83389"/>
              </p:ext>
            </p:extLst>
          </p:nvPr>
        </p:nvGraphicFramePr>
        <p:xfrm>
          <a:off x="383444" y="3990975"/>
          <a:ext cx="2514600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20" name="Equation" r:id="rId11" imgW="1193800" imgH="203200" progId="Equation.3">
                  <p:embed/>
                </p:oleObj>
              </mc:Choice>
              <mc:Fallback>
                <p:oleObj name="Equation" r:id="rId11" imgW="11938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3444" y="3990975"/>
                        <a:ext cx="2514600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5005738"/>
              </p:ext>
            </p:extLst>
          </p:nvPr>
        </p:nvGraphicFramePr>
        <p:xfrm>
          <a:off x="551929" y="6164085"/>
          <a:ext cx="2716213" cy="525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21" name="Equation" r:id="rId13" imgW="1346200" imgH="228600" progId="Equation.DSMT4">
                  <p:embed/>
                </p:oleObj>
              </mc:Choice>
              <mc:Fallback>
                <p:oleObj name="Equation" r:id="rId13" imgW="1346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51929" y="6164085"/>
                        <a:ext cx="2716213" cy="5254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330299" y="5640040"/>
            <a:ext cx="75328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The eigenvalues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 of the closed loop system are thus given by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59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6" grpId="0"/>
      <p:bldP spid="18" grpId="0"/>
      <p:bldP spid="19" grpId="0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0" y="1634067"/>
            <a:ext cx="9144000" cy="3175000"/>
          </a:xfrm>
        </p:spPr>
        <p:txBody>
          <a:bodyPr>
            <a:normAutofit fontScale="90000"/>
          </a:bodyPr>
          <a:lstStyle/>
          <a:p>
            <a:r>
              <a:rPr lang="en-GB" sz="3600" b="1" dirty="0" smtClean="0" smtId="1">
                <a:solidFill>
                  <a:srgbClr val="FF3300"/>
                </a:solidFill>
              </a:rPr>
              <a:t>ROCO218</a:t>
            </a:r>
            <a:r>
              <a:rPr lang="en-GB" sz="3600" b="1" dirty="0" smtClean="0">
                <a:solidFill>
                  <a:srgbClr val="FF3300"/>
                </a:solidFill>
              </a:rPr>
              <a:t>: Control Engineering</a:t>
            </a:r>
            <a:r>
              <a:rPr lang="en-GB" sz="3600" b="1" dirty="0">
                <a:solidFill>
                  <a:srgbClr val="FF3300"/>
                </a:solidFill>
              </a:rPr>
              <a:t/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b="1" dirty="0">
                <a:solidFill>
                  <a:srgbClr val="FF3300"/>
                </a:solidFill>
              </a:rPr>
              <a:t> Dr Ian Howard</a:t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i="1" dirty="0">
                <a:solidFill>
                  <a:srgbClr val="FF3300"/>
                </a:solidFill>
              </a:rPr>
              <a:t/>
            </a:r>
            <a:br>
              <a:rPr lang="en-GB" sz="3600" i="1" dirty="0">
                <a:solidFill>
                  <a:srgbClr val="FF3300"/>
                </a:solidFill>
              </a:rPr>
            </a:br>
            <a:r>
              <a:rPr lang="en-GB" sz="3600" dirty="0"/>
              <a:t>Tutorial 3</a:t>
            </a:r>
            <a:r>
              <a:rPr lang="en-GB" sz="3600" dirty="0" smtClean="0"/>
              <a:t> </a:t>
            </a:r>
            <a:r>
              <a:rPr lang="en-GB" sz="3600" dirty="0" smtClean="0"/>
              <a:t/>
            </a:r>
            <a:br>
              <a:rPr lang="en-GB" sz="3600" dirty="0" smtClean="0"/>
            </a:br>
            <a:r>
              <a:rPr lang="en-GB" sz="3600" dirty="0"/>
              <a:t/>
            </a:r>
            <a:br>
              <a:rPr lang="en-GB" sz="3600" dirty="0"/>
            </a:br>
            <a:r>
              <a:rPr lang="nb-NO" sz="3200" dirty="0" smtClean="0"/>
              <a:t>ROCO218 </a:t>
            </a:r>
            <a:r>
              <a:rPr lang="en-GB" sz="3600" dirty="0" smtClean="0"/>
              <a:t>2017 Exam example</a:t>
            </a:r>
            <a:r>
              <a:rPr lang="en-US" sz="3200" dirty="0">
                <a:latin typeface="Arial"/>
                <a:cs typeface="Arial"/>
              </a:rPr>
              <a:t/>
            </a:r>
            <a:br>
              <a:rPr lang="en-US" sz="3200" dirty="0">
                <a:latin typeface="Arial"/>
                <a:cs typeface="Arial"/>
              </a:rPr>
            </a:b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490782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Q4: State feedback control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2209643"/>
              </p:ext>
            </p:extLst>
          </p:nvPr>
        </p:nvGraphicFramePr>
        <p:xfrm>
          <a:off x="296863" y="1192213"/>
          <a:ext cx="1406525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08" name="Equation" r:id="rId3" imgW="901700" imgH="482600" progId="Equation.3">
                  <p:embed/>
                </p:oleObj>
              </mc:Choice>
              <mc:Fallback>
                <p:oleObj name="Equation" r:id="rId3" imgW="9017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6863" y="1192213"/>
                        <a:ext cx="1406525" cy="750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>
          <a:xfrm>
            <a:off x="-155223" y="610618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Using the </a:t>
            </a:r>
            <a:r>
              <a:rPr lang="en-US" sz="2000" dirty="0">
                <a:latin typeface="Arial" charset="0"/>
              </a:rPr>
              <a:t>system </a:t>
            </a:r>
            <a:r>
              <a:rPr lang="en-US" sz="2000" dirty="0" smtClean="0">
                <a:latin typeface="Arial" charset="0"/>
              </a:rPr>
              <a:t>matrices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0018697"/>
              </p:ext>
            </p:extLst>
          </p:nvPr>
        </p:nvGraphicFramePr>
        <p:xfrm>
          <a:off x="2252663" y="1189038"/>
          <a:ext cx="1049337" cy="754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09" name="Equation" r:id="rId5" imgW="673100" imgH="482600" progId="Equation.3">
                  <p:embed/>
                </p:oleObj>
              </mc:Choice>
              <mc:Fallback>
                <p:oleObj name="Equation" r:id="rId5" imgW="673100" imgH="482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52663" y="1189038"/>
                        <a:ext cx="1049337" cy="754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4370725"/>
              </p:ext>
            </p:extLst>
          </p:nvPr>
        </p:nvGraphicFramePr>
        <p:xfrm>
          <a:off x="3771900" y="1182252"/>
          <a:ext cx="1365250" cy="455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10" name="Equation" r:id="rId7" imgW="876300" imgH="292100" progId="Equation.3">
                  <p:embed/>
                </p:oleObj>
              </mc:Choice>
              <mc:Fallback>
                <p:oleObj name="Equation" r:id="rId7" imgW="876300" imgH="292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71900" y="1182252"/>
                        <a:ext cx="1365250" cy="455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2927578"/>
              </p:ext>
            </p:extLst>
          </p:nvPr>
        </p:nvGraphicFramePr>
        <p:xfrm>
          <a:off x="146082" y="3900014"/>
          <a:ext cx="2716213" cy="525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11" name="Equation" r:id="rId9" imgW="1346200" imgH="228600" progId="Equation.DSMT4">
                  <p:embed/>
                </p:oleObj>
              </mc:Choice>
              <mc:Fallback>
                <p:oleObj name="Equation" r:id="rId9" imgW="1346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46082" y="3900014"/>
                        <a:ext cx="2716213" cy="52546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1279500"/>
              </p:ext>
            </p:extLst>
          </p:nvPr>
        </p:nvGraphicFramePr>
        <p:xfrm>
          <a:off x="101411" y="2149792"/>
          <a:ext cx="3502025" cy="1036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12" name="Equation" r:id="rId11" imgW="1663700" imgH="508000" progId="Equation.3">
                  <p:embed/>
                </p:oleObj>
              </mc:Choice>
              <mc:Fallback>
                <p:oleObj name="Equation" r:id="rId11" imgW="16637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411" y="2149792"/>
                        <a:ext cx="3502025" cy="1036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3235121"/>
              </p:ext>
            </p:extLst>
          </p:nvPr>
        </p:nvGraphicFramePr>
        <p:xfrm>
          <a:off x="3771900" y="2046604"/>
          <a:ext cx="1790700" cy="1139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13" name="Equation" r:id="rId13" imgW="850900" imgH="558800" progId="Equation.3">
                  <p:embed/>
                </p:oleObj>
              </mc:Choice>
              <mc:Fallback>
                <p:oleObj name="Equation" r:id="rId13" imgW="850900" imgH="558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71900" y="2046604"/>
                        <a:ext cx="1790700" cy="1139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>
          <a:xfrm>
            <a:off x="101411" y="3370775"/>
            <a:ext cx="260845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rial" charset="0"/>
              </a:rPr>
              <a:t>Substituting in values </a:t>
            </a:r>
          </a:p>
        </p:txBody>
      </p:sp>
      <p:graphicFrame>
        <p:nvGraphicFramePr>
          <p:cNvPr id="1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5361053"/>
              </p:ext>
            </p:extLst>
          </p:nvPr>
        </p:nvGraphicFramePr>
        <p:xfrm>
          <a:off x="88900" y="4437063"/>
          <a:ext cx="5348288" cy="107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14" name="Equation" r:id="rId15" imgW="2743200" imgH="571500" progId="Equation.DSMT4">
                  <p:embed/>
                </p:oleObj>
              </mc:Choice>
              <mc:Fallback>
                <p:oleObj name="Equation" r:id="rId15" imgW="2743200" imgH="571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900" y="4437063"/>
                        <a:ext cx="5348288" cy="1079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9677830"/>
              </p:ext>
            </p:extLst>
          </p:nvPr>
        </p:nvGraphicFramePr>
        <p:xfrm>
          <a:off x="5614988" y="4403725"/>
          <a:ext cx="3263900" cy="1125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15" name="Equation" r:id="rId17" imgW="1714500" imgH="609600" progId="Equation.DSMT4">
                  <p:embed/>
                </p:oleObj>
              </mc:Choice>
              <mc:Fallback>
                <p:oleObj name="Equation" r:id="rId17" imgW="1714500" imgH="609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14988" y="4403725"/>
                        <a:ext cx="3263900" cy="11255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71487" y="5604763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The characteristic equation is therefore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662774"/>
              </p:ext>
            </p:extLst>
          </p:nvPr>
        </p:nvGraphicFramePr>
        <p:xfrm>
          <a:off x="557213" y="6005513"/>
          <a:ext cx="43053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16" name="Equation" r:id="rId19" imgW="2044700" imgH="279400" progId="Equation.3">
                  <p:embed/>
                </p:oleObj>
              </mc:Choice>
              <mc:Fallback>
                <p:oleObj name="Equation" r:id="rId19" imgW="20447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7213" y="6005513"/>
                        <a:ext cx="4305300" cy="571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733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5" grpId="0"/>
      <p:bldP spid="1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Q4: State feedback control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96863" y="635152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Simplifying the characteristic equation 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1180268"/>
              </p:ext>
            </p:extLst>
          </p:nvPr>
        </p:nvGraphicFramePr>
        <p:xfrm>
          <a:off x="557213" y="1609725"/>
          <a:ext cx="3875088" cy="51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82" name="Equation" r:id="rId3" imgW="1841500" imgH="254000" progId="Equation.3">
                  <p:embed/>
                </p:oleObj>
              </mc:Choice>
              <mc:Fallback>
                <p:oleObj name="Equation" r:id="rId3" imgW="1841500" imgH="254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7213" y="1609725"/>
                        <a:ext cx="3875088" cy="519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234374" y="2281208"/>
            <a:ext cx="87266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solidFill>
                  <a:srgbClr val="FF0000"/>
                </a:solidFill>
                <a:latin typeface="Arial" charset="0"/>
              </a:rPr>
              <a:t>We require that </a:t>
            </a:r>
            <a:r>
              <a:rPr lang="en-US" sz="2000" dirty="0">
                <a:solidFill>
                  <a:srgbClr val="FF0000"/>
                </a:solidFill>
                <a:latin typeface="Arial" charset="0"/>
              </a:rPr>
              <a:t>the eigenvalues </a:t>
            </a:r>
            <a:r>
              <a:rPr lang="en-US" sz="2000" dirty="0" err="1">
                <a:solidFill>
                  <a:srgbClr val="FF0000"/>
                </a:solidFill>
                <a:latin typeface="Arial" charset="0"/>
              </a:rPr>
              <a:t>λ</a:t>
            </a:r>
            <a:r>
              <a:rPr lang="en-US" sz="2000" dirty="0">
                <a:solidFill>
                  <a:srgbClr val="FF0000"/>
                </a:solidFill>
                <a:latin typeface="Arial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Arial" charset="0"/>
              </a:rPr>
              <a:t>of the controller system are at -1,-3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Therefore we want the following characteristic </a:t>
            </a:r>
            <a:r>
              <a:rPr lang="en-US" sz="2000" dirty="0" smtClean="0">
                <a:latin typeface="Arial" charset="0"/>
              </a:rPr>
              <a:t>equation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3109871"/>
              </p:ext>
            </p:extLst>
          </p:nvPr>
        </p:nvGraphicFramePr>
        <p:xfrm>
          <a:off x="444500" y="3065463"/>
          <a:ext cx="2649538" cy="541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83" name="Equation" r:id="rId5" imgW="1257300" imgH="266700" progId="Equation.DSMT4">
                  <p:embed/>
                </p:oleObj>
              </mc:Choice>
              <mc:Fallback>
                <p:oleObj name="Equation" r:id="rId5" imgW="12573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4500" y="3065463"/>
                        <a:ext cx="2649538" cy="541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5680125"/>
              </p:ext>
            </p:extLst>
          </p:nvPr>
        </p:nvGraphicFramePr>
        <p:xfrm>
          <a:off x="3490913" y="3117850"/>
          <a:ext cx="2379662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84" name="Equation" r:id="rId7" imgW="1130300" imgH="215900" progId="Equation.3">
                  <p:embed/>
                </p:oleObj>
              </mc:Choice>
              <mc:Fallback>
                <p:oleObj name="Equation" r:id="rId7" imgW="11303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90913" y="3117850"/>
                        <a:ext cx="2379662" cy="438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5637602"/>
              </p:ext>
            </p:extLst>
          </p:nvPr>
        </p:nvGraphicFramePr>
        <p:xfrm>
          <a:off x="790575" y="4535488"/>
          <a:ext cx="1978025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85" name="Equation" r:id="rId9" imgW="939800" imgH="215900" progId="Equation.DSMT4">
                  <p:embed/>
                </p:oleObj>
              </mc:Choice>
              <mc:Fallback>
                <p:oleObj name="Equation" r:id="rId9" imgW="939800" imgH="215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0575" y="4535488"/>
                        <a:ext cx="1978025" cy="438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Rectangle 26"/>
          <p:cNvSpPr/>
          <p:nvPr/>
        </p:nvSpPr>
        <p:spPr>
          <a:xfrm>
            <a:off x="234374" y="3723630"/>
            <a:ext cx="876096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We now need to match the coefficients in the desired eigenvalues characteristic equation using the appropriate gains k</a:t>
            </a:r>
            <a:r>
              <a:rPr lang="en-US" sz="2000" baseline="-25000" dirty="0" smtClean="0">
                <a:latin typeface="Arial" charset="0"/>
              </a:rPr>
              <a:t>1</a:t>
            </a:r>
            <a:r>
              <a:rPr lang="en-US" sz="2000" dirty="0" smtClean="0">
                <a:latin typeface="Arial" charset="0"/>
              </a:rPr>
              <a:t> and k</a:t>
            </a:r>
            <a:r>
              <a:rPr lang="en-US" sz="2000" baseline="-25000" dirty="0" smtClean="0">
                <a:latin typeface="Arial" charset="0"/>
              </a:rPr>
              <a:t>2 </a:t>
            </a:r>
            <a:r>
              <a:rPr lang="en-US" sz="2000" dirty="0" smtClean="0">
                <a:latin typeface="Arial" charset="0"/>
              </a:rPr>
              <a:t>therefore:</a:t>
            </a:r>
            <a:endParaRPr lang="en-US" sz="2000" baseline="-25000" dirty="0">
              <a:latin typeface="Arial" charset="0"/>
            </a:endParaRPr>
          </a:p>
        </p:txBody>
      </p:sp>
      <p:graphicFrame>
        <p:nvGraphicFramePr>
          <p:cNvPr id="2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3851371"/>
              </p:ext>
            </p:extLst>
          </p:nvPr>
        </p:nvGraphicFramePr>
        <p:xfrm>
          <a:off x="603250" y="4973638"/>
          <a:ext cx="1628775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86" name="Equation" r:id="rId11" imgW="774700" imgH="241300" progId="Equation.3">
                  <p:embed/>
                </p:oleObj>
              </mc:Choice>
              <mc:Fallback>
                <p:oleObj name="Equation" r:id="rId11" imgW="774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3250" y="4973638"/>
                        <a:ext cx="1628775" cy="48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0817365"/>
              </p:ext>
            </p:extLst>
          </p:nvPr>
        </p:nvGraphicFramePr>
        <p:xfrm>
          <a:off x="561975" y="5573713"/>
          <a:ext cx="1790700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87" name="Equation" r:id="rId13" imgW="850900" imgH="241300" progId="Equation.DSMT4">
                  <p:embed/>
                </p:oleObj>
              </mc:Choice>
              <mc:Fallback>
                <p:oleObj name="Equation" r:id="rId13" imgW="8509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1975" y="5573713"/>
                        <a:ext cx="1790700" cy="48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9077706"/>
              </p:ext>
            </p:extLst>
          </p:nvPr>
        </p:nvGraphicFramePr>
        <p:xfrm>
          <a:off x="2371725" y="5573713"/>
          <a:ext cx="1444625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88" name="Equation" r:id="rId15" imgW="685800" imgH="241300" progId="Equation.3">
                  <p:embed/>
                </p:oleObj>
              </mc:Choice>
              <mc:Fallback>
                <p:oleObj name="Equation" r:id="rId15" imgW="685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1725" y="5573713"/>
                        <a:ext cx="1444625" cy="48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4385472"/>
              </p:ext>
            </p:extLst>
          </p:nvPr>
        </p:nvGraphicFramePr>
        <p:xfrm>
          <a:off x="3111500" y="4548188"/>
          <a:ext cx="3879850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89" name="Equation" r:id="rId17" imgW="1841500" imgH="266700" progId="Equation.DSMT4">
                  <p:embed/>
                </p:oleObj>
              </mc:Choice>
              <mc:Fallback>
                <p:oleObj name="Equation" r:id="rId17" imgW="18415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11500" y="4548188"/>
                        <a:ext cx="3879850" cy="54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Rectangle 33"/>
          <p:cNvSpPr/>
          <p:nvPr/>
        </p:nvSpPr>
        <p:spPr>
          <a:xfrm>
            <a:off x="657225" y="6151563"/>
            <a:ext cx="74008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Feedback law is therefore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3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2398179"/>
              </p:ext>
            </p:extLst>
          </p:nvPr>
        </p:nvGraphicFramePr>
        <p:xfrm>
          <a:off x="4067175" y="6062663"/>
          <a:ext cx="2433638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90" name="Equation" r:id="rId19" imgW="1155700" imgH="241300" progId="Equation.3">
                  <p:embed/>
                </p:oleObj>
              </mc:Choice>
              <mc:Fallback>
                <p:oleObj name="Equation" r:id="rId19" imgW="1155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67175" y="6062663"/>
                        <a:ext cx="2433638" cy="48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3392006"/>
              </p:ext>
            </p:extLst>
          </p:nvPr>
        </p:nvGraphicFramePr>
        <p:xfrm>
          <a:off x="557213" y="1035262"/>
          <a:ext cx="43053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91" name="Equation" r:id="rId21" imgW="2044700" imgH="279400" progId="Equation.3">
                  <p:embed/>
                </p:oleObj>
              </mc:Choice>
              <mc:Fallback>
                <p:oleObj name="Equation" r:id="rId21" imgW="20447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7213" y="1035262"/>
                        <a:ext cx="4305300" cy="571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4600582"/>
              </p:ext>
            </p:extLst>
          </p:nvPr>
        </p:nvGraphicFramePr>
        <p:xfrm>
          <a:off x="5003447" y="1606762"/>
          <a:ext cx="3849688" cy="54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92" name="Equation" r:id="rId23" imgW="1828800" imgH="266700" progId="Equation.DSMT4">
                  <p:embed/>
                </p:oleObj>
              </mc:Choice>
              <mc:Fallback>
                <p:oleObj name="Equation" r:id="rId23" imgW="18288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03447" y="1606762"/>
                        <a:ext cx="3849688" cy="546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1539776"/>
              </p:ext>
            </p:extLst>
          </p:nvPr>
        </p:nvGraphicFramePr>
        <p:xfrm>
          <a:off x="2511425" y="4973638"/>
          <a:ext cx="1200150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93" name="Equation" r:id="rId25" imgW="571500" imgH="241300" progId="Equation.DSMT4">
                  <p:embed/>
                </p:oleObj>
              </mc:Choice>
              <mc:Fallback>
                <p:oleObj name="Equation" r:id="rId25" imgW="5715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1425" y="4973638"/>
                        <a:ext cx="1200150" cy="488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197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  <p:bldP spid="27" grpId="0"/>
      <p:bldP spid="3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0" y="1634067"/>
            <a:ext cx="9144000" cy="3175000"/>
          </a:xfrm>
        </p:spPr>
        <p:txBody>
          <a:bodyPr>
            <a:normAutofit fontScale="90000"/>
          </a:bodyPr>
          <a:lstStyle/>
          <a:p>
            <a:r>
              <a:rPr lang="en-GB" sz="3600" b="1" dirty="0" smtClean="0" smtId="1">
                <a:solidFill>
                  <a:srgbClr val="FF3300"/>
                </a:solidFill>
              </a:rPr>
              <a:t>ROCO218</a:t>
            </a:r>
            <a:r>
              <a:rPr lang="en-GB" sz="3600" b="1" dirty="0" smtClean="0">
                <a:solidFill>
                  <a:srgbClr val="FF3300"/>
                </a:solidFill>
              </a:rPr>
              <a:t>: Control Engineering</a:t>
            </a:r>
            <a:r>
              <a:rPr lang="en-GB" sz="3600" b="1" dirty="0">
                <a:solidFill>
                  <a:srgbClr val="FF3300"/>
                </a:solidFill>
              </a:rPr>
              <a:t/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b="1" dirty="0">
                <a:solidFill>
                  <a:srgbClr val="FF3300"/>
                </a:solidFill>
              </a:rPr>
              <a:t> Dr Ian Howard</a:t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i="1" dirty="0">
                <a:solidFill>
                  <a:srgbClr val="FF3300"/>
                </a:solidFill>
              </a:rPr>
              <a:t/>
            </a:r>
            <a:br>
              <a:rPr lang="en-GB" sz="3600" i="1" dirty="0">
                <a:solidFill>
                  <a:srgbClr val="FF3300"/>
                </a:solidFill>
              </a:rPr>
            </a:br>
            <a:r>
              <a:rPr lang="en-GB" sz="3600" dirty="0"/>
              <a:t>Tutorial 3 </a:t>
            </a:r>
            <a:r>
              <a:rPr lang="en-GB" sz="3600" i="1" dirty="0" smtClean="0">
                <a:solidFill>
                  <a:srgbClr val="FF3300"/>
                </a:solidFill>
              </a:rPr>
              <a:t/>
            </a:r>
            <a:br>
              <a:rPr lang="en-GB" sz="3600" i="1" dirty="0" smtClean="0">
                <a:solidFill>
                  <a:srgbClr val="FF3300"/>
                </a:solidFill>
              </a:rPr>
            </a:br>
            <a:r>
              <a:rPr lang="en-GB" sz="3600" dirty="0"/>
              <a:t/>
            </a:r>
            <a:br>
              <a:rPr lang="en-GB" sz="3600" dirty="0"/>
            </a:br>
            <a:r>
              <a:rPr lang="nb-NO" sz="3200" dirty="0" smtClean="0"/>
              <a:t>ROCO316 </a:t>
            </a:r>
            <a:r>
              <a:rPr lang="en-GB" sz="3600" dirty="0" smtClean="0"/>
              <a:t>2015 Exam solutions</a:t>
            </a:r>
            <a:br>
              <a:rPr lang="en-GB" sz="3600" dirty="0" smtClean="0"/>
            </a:br>
            <a:r>
              <a:rPr lang="en-US" sz="3200" dirty="0">
                <a:latin typeface="Arial"/>
                <a:cs typeface="Arial"/>
              </a:rPr>
              <a:t/>
            </a:r>
            <a:br>
              <a:rPr lang="en-US" sz="3200" dirty="0">
                <a:latin typeface="Arial"/>
                <a:cs typeface="Arial"/>
              </a:rPr>
            </a:b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945485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Q5: Optimal control</a:t>
            </a:r>
            <a:endParaRPr lang="en-US" sz="3200" b="1" dirty="0"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010" y="812250"/>
            <a:ext cx="8319790" cy="575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80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Q5: Optimal control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11" name="Object 4"/>
          <p:cNvGraphicFramePr>
            <a:graphicFrameLocks noChangeAspect="1"/>
          </p:cNvGraphicFramePr>
          <p:nvPr>
            <p:extLst/>
          </p:nvPr>
        </p:nvGraphicFramePr>
        <p:xfrm>
          <a:off x="125413" y="1277938"/>
          <a:ext cx="4035425" cy="1036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9652" name="Equation" r:id="rId3" imgW="1917700" imgH="508000" progId="Equation.DSMT4">
                  <p:embed/>
                </p:oleObj>
              </mc:Choice>
              <mc:Fallback>
                <p:oleObj name="Equation" r:id="rId3" imgW="19177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413" y="1277938"/>
                        <a:ext cx="4035425" cy="1036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73024" y="630378"/>
            <a:ext cx="33778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From state space system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3" name="Object 4"/>
          <p:cNvGraphicFramePr>
            <a:graphicFrameLocks noChangeAspect="1"/>
          </p:cNvGraphicFramePr>
          <p:nvPr>
            <p:extLst/>
          </p:nvPr>
        </p:nvGraphicFramePr>
        <p:xfrm>
          <a:off x="112713" y="2511425"/>
          <a:ext cx="2566987" cy="103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9653" name="Equation" r:id="rId5" imgW="1219200" imgH="508000" progId="Equation.DSMT4">
                  <p:embed/>
                </p:oleObj>
              </mc:Choice>
              <mc:Fallback>
                <p:oleObj name="Equation" r:id="rId5" imgW="12192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713" y="2511425"/>
                        <a:ext cx="2566987" cy="1036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4"/>
          <p:cNvGraphicFramePr>
            <a:graphicFrameLocks noChangeAspect="1"/>
          </p:cNvGraphicFramePr>
          <p:nvPr>
            <p:extLst/>
          </p:nvPr>
        </p:nvGraphicFramePr>
        <p:xfrm>
          <a:off x="3184525" y="2483840"/>
          <a:ext cx="1952625" cy="1036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9654" name="Equation" r:id="rId7" imgW="927100" imgH="508000" progId="Equation.DSMT4">
                  <p:embed/>
                </p:oleObj>
              </mc:Choice>
              <mc:Fallback>
                <p:oleObj name="Equation" r:id="rId7" imgW="9271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84525" y="2483840"/>
                        <a:ext cx="1952625" cy="1036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4"/>
          <p:cNvGraphicFramePr>
            <a:graphicFrameLocks noChangeAspect="1"/>
          </p:cNvGraphicFramePr>
          <p:nvPr>
            <p:extLst/>
          </p:nvPr>
        </p:nvGraphicFramePr>
        <p:xfrm>
          <a:off x="5588247" y="1449364"/>
          <a:ext cx="2114550" cy="725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9655" name="Equation" r:id="rId9" imgW="1003300" imgH="355600" progId="Equation.DSMT4">
                  <p:embed/>
                </p:oleObj>
              </mc:Choice>
              <mc:Fallback>
                <p:oleObj name="Equation" r:id="rId9" imgW="1003300" imgH="355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88247" y="1449364"/>
                        <a:ext cx="2114550" cy="725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4"/>
          <p:cNvGraphicFramePr>
            <a:graphicFrameLocks noChangeAspect="1"/>
          </p:cNvGraphicFramePr>
          <p:nvPr>
            <p:extLst/>
          </p:nvPr>
        </p:nvGraphicFramePr>
        <p:xfrm>
          <a:off x="5588247" y="2688285"/>
          <a:ext cx="2193925" cy="725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9656" name="Equation" r:id="rId11" imgW="1041400" imgH="355600" progId="Equation.3">
                  <p:embed/>
                </p:oleObj>
              </mc:Choice>
              <mc:Fallback>
                <p:oleObj name="Equation" r:id="rId11" imgW="10414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88247" y="2688285"/>
                        <a:ext cx="2193925" cy="7254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>
            <p:extLst/>
          </p:nvPr>
        </p:nvGraphicFramePr>
        <p:xfrm>
          <a:off x="4851503" y="4263285"/>
          <a:ext cx="1576388" cy="103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9657" name="Equation" r:id="rId13" imgW="749300" imgH="508000" progId="Equation.DSMT4">
                  <p:embed/>
                </p:oleObj>
              </mc:Choice>
              <mc:Fallback>
                <p:oleObj name="Equation" r:id="rId13" imgW="7493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51503" y="4263285"/>
                        <a:ext cx="1576388" cy="1036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4"/>
          <p:cNvGraphicFramePr>
            <a:graphicFrameLocks noChangeAspect="1"/>
          </p:cNvGraphicFramePr>
          <p:nvPr>
            <p:extLst/>
          </p:nvPr>
        </p:nvGraphicFramePr>
        <p:xfrm>
          <a:off x="457200" y="6073669"/>
          <a:ext cx="747713" cy="33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9658" name="Equation" r:id="rId15" imgW="355600" imgH="165100" progId="Equation.3">
                  <p:embed/>
                </p:oleObj>
              </mc:Choice>
              <mc:Fallback>
                <p:oleObj name="Equation" r:id="rId15" imgW="355600" imgH="165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6073669"/>
                        <a:ext cx="747713" cy="336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>
          <a:xfrm>
            <a:off x="125413" y="3692121"/>
            <a:ext cx="57759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Computing a value of Q to penalize state error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6" name="Object 4"/>
          <p:cNvGraphicFramePr>
            <a:graphicFrameLocks noChangeAspect="1"/>
          </p:cNvGraphicFramePr>
          <p:nvPr>
            <p:extLst/>
          </p:nvPr>
        </p:nvGraphicFramePr>
        <p:xfrm>
          <a:off x="125413" y="4288686"/>
          <a:ext cx="1228725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9659" name="Equation" r:id="rId17" imgW="584200" imgH="241300" progId="Equation.3">
                  <p:embed/>
                </p:oleObj>
              </mc:Choice>
              <mc:Fallback>
                <p:oleObj name="Equation" r:id="rId17" imgW="5842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5413" y="4288686"/>
                        <a:ext cx="1228725" cy="493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4"/>
          <p:cNvGraphicFramePr>
            <a:graphicFrameLocks noChangeAspect="1"/>
          </p:cNvGraphicFramePr>
          <p:nvPr>
            <p:extLst/>
          </p:nvPr>
        </p:nvGraphicFramePr>
        <p:xfrm>
          <a:off x="2007393" y="4264873"/>
          <a:ext cx="2354263" cy="103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9660" name="Equation" r:id="rId19" imgW="1117600" imgH="508000" progId="Equation.DSMT4">
                  <p:embed/>
                </p:oleObj>
              </mc:Choice>
              <mc:Fallback>
                <p:oleObj name="Equation" r:id="rId19" imgW="11176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07393" y="4264873"/>
                        <a:ext cx="2354263" cy="1035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0" y="5505284"/>
            <a:ext cx="490390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Setting a value of R to penalize control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828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1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Q5: Optimal control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73024" y="630378"/>
            <a:ext cx="54681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The algebraic </a:t>
            </a:r>
            <a:r>
              <a:rPr lang="en-US" sz="2000" dirty="0" err="1" smtClean="0">
                <a:latin typeface="Arial" charset="0"/>
              </a:rPr>
              <a:t>Riccati</a:t>
            </a:r>
            <a:r>
              <a:rPr lang="en-US" sz="2000" dirty="0" smtClean="0">
                <a:latin typeface="Arial" charset="0"/>
              </a:rPr>
              <a:t> equation is given by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9" name="Object 4"/>
          <p:cNvGraphicFramePr>
            <a:graphicFrameLocks noChangeAspect="1"/>
          </p:cNvGraphicFramePr>
          <p:nvPr>
            <p:extLst/>
          </p:nvPr>
        </p:nvGraphicFramePr>
        <p:xfrm>
          <a:off x="574425" y="1198404"/>
          <a:ext cx="4033837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04" name="Equation" r:id="rId3" imgW="1917700" imgH="241300" progId="Equation.3">
                  <p:embed/>
                </p:oleObj>
              </mc:Choice>
              <mc:Fallback>
                <p:oleObj name="Equation" r:id="rId3" imgW="1917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4425" y="1198404"/>
                        <a:ext cx="4033837" cy="492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4"/>
          <p:cNvGraphicFramePr>
            <a:graphicFrameLocks noChangeAspect="1"/>
          </p:cNvGraphicFramePr>
          <p:nvPr>
            <p:extLst/>
          </p:nvPr>
        </p:nvGraphicFramePr>
        <p:xfrm>
          <a:off x="414338" y="2463800"/>
          <a:ext cx="2217737" cy="1217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05" name="Equation" r:id="rId5" imgW="1054100" imgH="596900" progId="Equation.DSMT4">
                  <p:embed/>
                </p:oleObj>
              </mc:Choice>
              <mc:Fallback>
                <p:oleObj name="Equation" r:id="rId5" imgW="1054100" imgH="596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4338" y="2463800"/>
                        <a:ext cx="2217737" cy="1217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2"/>
          <p:cNvSpPr/>
          <p:nvPr/>
        </p:nvSpPr>
        <p:spPr>
          <a:xfrm>
            <a:off x="448149" y="1843891"/>
            <a:ext cx="59041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Matrix P is unknown and symmetric so we write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4" name="Object 4"/>
          <p:cNvGraphicFramePr>
            <a:graphicFrameLocks noChangeAspect="1"/>
          </p:cNvGraphicFramePr>
          <p:nvPr>
            <p:extLst/>
          </p:nvPr>
        </p:nvGraphicFramePr>
        <p:xfrm>
          <a:off x="-19050" y="4402138"/>
          <a:ext cx="9042400" cy="243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606" name="Equation" r:id="rId7" imgW="4292600" imgH="1193800" progId="Equation.3">
                  <p:embed/>
                </p:oleObj>
              </mc:Choice>
              <mc:Fallback>
                <p:oleObj name="Equation" r:id="rId7" imgW="4292600" imgH="1193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19050" y="4402138"/>
                        <a:ext cx="9042400" cy="2438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Rectangle 24"/>
          <p:cNvSpPr/>
          <p:nvPr/>
        </p:nvSpPr>
        <p:spPr>
          <a:xfrm>
            <a:off x="301926" y="3801734"/>
            <a:ext cx="571182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Thus the  algebraic </a:t>
            </a:r>
            <a:r>
              <a:rPr lang="en-US" sz="2000" dirty="0" err="1" smtClean="0">
                <a:latin typeface="Arial" charset="0"/>
              </a:rPr>
              <a:t>Riccati</a:t>
            </a:r>
            <a:r>
              <a:rPr lang="en-US" sz="2000" dirty="0" smtClean="0">
                <a:latin typeface="Arial" charset="0"/>
              </a:rPr>
              <a:t> equation becomes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945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3" grpId="0"/>
      <p:bldP spid="2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Q5: Optimal control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4" name="Object 4"/>
          <p:cNvGraphicFramePr>
            <a:graphicFrameLocks noChangeAspect="1"/>
          </p:cNvGraphicFramePr>
          <p:nvPr>
            <p:extLst/>
          </p:nvPr>
        </p:nvGraphicFramePr>
        <p:xfrm>
          <a:off x="249238" y="1006475"/>
          <a:ext cx="8639175" cy="243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628" name="Equation" r:id="rId3" imgW="4102100" imgH="1193800" progId="Equation.3">
                  <p:embed/>
                </p:oleObj>
              </mc:Choice>
              <mc:Fallback>
                <p:oleObj name="Equation" r:id="rId3" imgW="4102100" imgH="1193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9238" y="1006475"/>
                        <a:ext cx="8639175" cy="2438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 noChangeAspect="1"/>
          </p:cNvGraphicFramePr>
          <p:nvPr>
            <p:extLst/>
          </p:nvPr>
        </p:nvGraphicFramePr>
        <p:xfrm>
          <a:off x="374650" y="4011613"/>
          <a:ext cx="7064375" cy="124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629" name="Equation" r:id="rId5" imgW="3352800" imgH="609600" progId="Equation.3">
                  <p:embed/>
                </p:oleObj>
              </mc:Choice>
              <mc:Fallback>
                <p:oleObj name="Equation" r:id="rId5" imgW="3352800" imgH="609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4650" y="4011613"/>
                        <a:ext cx="7064375" cy="124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>
            <p:extLst/>
          </p:nvPr>
        </p:nvGraphicFramePr>
        <p:xfrm>
          <a:off x="363538" y="5407025"/>
          <a:ext cx="6475412" cy="124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630" name="Equation" r:id="rId7" imgW="3073400" imgH="609600" progId="Equation.3">
                  <p:embed/>
                </p:oleObj>
              </mc:Choice>
              <mc:Fallback>
                <p:oleObj name="Equation" r:id="rId7" imgW="3073400" imgH="609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3538" y="5407025"/>
                        <a:ext cx="6475412" cy="124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249238" y="3611503"/>
            <a:ext cx="24288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Evaluating terms</a:t>
            </a:r>
            <a:endParaRPr lang="en-US" sz="2000" dirty="0">
              <a:latin typeface="Arial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49238" y="609600"/>
            <a:ext cx="14029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So from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404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Q5: Optimal control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7" name="Object 4"/>
          <p:cNvGraphicFramePr>
            <a:graphicFrameLocks noChangeAspect="1"/>
          </p:cNvGraphicFramePr>
          <p:nvPr>
            <p:extLst/>
          </p:nvPr>
        </p:nvGraphicFramePr>
        <p:xfrm>
          <a:off x="225425" y="596900"/>
          <a:ext cx="6365875" cy="2462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640" name="Equation" r:id="rId3" imgW="3022600" imgH="1206500" progId="Equation.DSMT4">
                  <p:embed/>
                </p:oleObj>
              </mc:Choice>
              <mc:Fallback>
                <p:oleObj name="Equation" r:id="rId3" imgW="3022600" imgH="1206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5425" y="596900"/>
                        <a:ext cx="6365875" cy="24622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250473" y="3684565"/>
          <a:ext cx="7785101" cy="2622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2641" name="Equation" r:id="rId5" imgW="3733800" imgH="1257300" progId="Equation.3">
                  <p:embed/>
                </p:oleObj>
              </mc:Choice>
              <mc:Fallback>
                <p:oleObj name="Equation" r:id="rId5" imgW="3733800" imgH="12573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473" y="3684565"/>
                        <a:ext cx="7785101" cy="2622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81440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Q5: Optimal control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6" name="Object 4"/>
          <p:cNvGraphicFramePr>
            <a:graphicFrameLocks noChangeAspect="1"/>
          </p:cNvGraphicFramePr>
          <p:nvPr>
            <p:extLst/>
          </p:nvPr>
        </p:nvGraphicFramePr>
        <p:xfrm>
          <a:off x="26988" y="1058863"/>
          <a:ext cx="8266112" cy="3576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652" name="Equation" r:id="rId3" imgW="3924300" imgH="1752600" progId="Equation.3">
                  <p:embed/>
                </p:oleObj>
              </mc:Choice>
              <mc:Fallback>
                <p:oleObj name="Equation" r:id="rId3" imgW="3924300" imgH="175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988" y="1058863"/>
                        <a:ext cx="8266112" cy="3576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1842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Q5: Optimal control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84409" y="667517"/>
            <a:ext cx="62007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Equating terms leads to 3 simultaneous equations</a:t>
            </a:r>
          </a:p>
        </p:txBody>
      </p:sp>
      <p:graphicFrame>
        <p:nvGraphicFramePr>
          <p:cNvPr id="6" name="Object 4"/>
          <p:cNvGraphicFramePr>
            <a:graphicFrameLocks noChangeAspect="1"/>
          </p:cNvGraphicFramePr>
          <p:nvPr>
            <p:extLst/>
          </p:nvPr>
        </p:nvGraphicFramePr>
        <p:xfrm>
          <a:off x="1001032" y="1183606"/>
          <a:ext cx="4835525" cy="150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724" name="Equation" r:id="rId3" imgW="2298700" imgH="736600" progId="Equation.DSMT4">
                  <p:embed/>
                </p:oleObj>
              </mc:Choice>
              <mc:Fallback>
                <p:oleObj name="Equation" r:id="rId3" imgW="2298700" imgH="736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01032" y="1183606"/>
                        <a:ext cx="4835525" cy="1508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>
          <a:xfrm>
            <a:off x="807512" y="4509058"/>
            <a:ext cx="39807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Want positive definite matrix P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8" name="Object 4"/>
          <p:cNvGraphicFramePr>
            <a:graphicFrameLocks noChangeAspect="1"/>
          </p:cNvGraphicFramePr>
          <p:nvPr>
            <p:extLst/>
          </p:nvPr>
        </p:nvGraphicFramePr>
        <p:xfrm>
          <a:off x="2216003" y="4909168"/>
          <a:ext cx="1363663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725" name="Equation" r:id="rId5" imgW="647700" imgH="241300" progId="Equation.DSMT4">
                  <p:embed/>
                </p:oleObj>
              </mc:Choice>
              <mc:Fallback>
                <p:oleObj name="Equation" r:id="rId5" imgW="6477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6003" y="4909168"/>
                        <a:ext cx="1363663" cy="493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807512" y="4909168"/>
            <a:ext cx="11464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err="1" smtClean="0">
                <a:latin typeface="Arial" charset="0"/>
              </a:rPr>
              <a:t>Eqn</a:t>
            </a:r>
            <a:r>
              <a:rPr lang="en-US" sz="2000" dirty="0" smtClean="0">
                <a:latin typeface="Arial" charset="0"/>
              </a:rPr>
              <a:t> 1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0" name="Object 4"/>
          <p:cNvGraphicFramePr>
            <a:graphicFrameLocks noChangeAspect="1"/>
          </p:cNvGraphicFramePr>
          <p:nvPr>
            <p:extLst/>
          </p:nvPr>
        </p:nvGraphicFramePr>
        <p:xfrm>
          <a:off x="2216003" y="5485355"/>
          <a:ext cx="1577975" cy="49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726" name="Equation" r:id="rId7" imgW="749300" imgH="241300" progId="Equation.DSMT4">
                  <p:embed/>
                </p:oleObj>
              </mc:Choice>
              <mc:Fallback>
                <p:oleObj name="Equation" r:id="rId7" imgW="7493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6003" y="5485355"/>
                        <a:ext cx="1577975" cy="493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807512" y="5578958"/>
            <a:ext cx="11849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err="1" smtClean="0">
                <a:latin typeface="Arial" charset="0"/>
              </a:rPr>
              <a:t>Eqn</a:t>
            </a:r>
            <a:r>
              <a:rPr lang="en-US" sz="2000" dirty="0" smtClean="0">
                <a:latin typeface="Arial" charset="0"/>
              </a:rPr>
              <a:t> 2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2" name="Object 4"/>
          <p:cNvGraphicFramePr>
            <a:graphicFrameLocks noChangeAspect="1"/>
          </p:cNvGraphicFramePr>
          <p:nvPr>
            <p:extLst/>
          </p:nvPr>
        </p:nvGraphicFramePr>
        <p:xfrm>
          <a:off x="2216003" y="6113250"/>
          <a:ext cx="2085975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727" name="Equation" r:id="rId9" imgW="990600" imgH="279400" progId="Equation.DSMT4">
                  <p:embed/>
                </p:oleObj>
              </mc:Choice>
              <mc:Fallback>
                <p:oleObj name="Equation" r:id="rId9" imgW="990600" imgH="279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16003" y="6113250"/>
                        <a:ext cx="2085975" cy="571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821815" y="6284640"/>
            <a:ext cx="11849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err="1" smtClean="0">
                <a:latin typeface="Arial" charset="0"/>
              </a:rPr>
              <a:t>Eqn</a:t>
            </a:r>
            <a:r>
              <a:rPr lang="en-US" sz="2000" dirty="0" smtClean="0">
                <a:latin typeface="Arial" charset="0"/>
              </a:rPr>
              <a:t> 3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5176838" y="5309263"/>
          <a:ext cx="3414712" cy="1060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728" name="Equation" r:id="rId11" imgW="1638300" imgH="508000" progId="Equation.DSMT4">
                  <p:embed/>
                </p:oleObj>
              </mc:Choice>
              <mc:Fallback>
                <p:oleObj name="Equation" r:id="rId11" imgW="1638300" imgH="508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76838" y="5309263"/>
                        <a:ext cx="3414712" cy="1060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13"/>
          <a:srcRect b="6848"/>
          <a:stretch/>
        </p:blipFill>
        <p:spPr>
          <a:xfrm>
            <a:off x="457200" y="2878667"/>
            <a:ext cx="8397054" cy="142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44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9" grpId="0"/>
      <p:bldP spid="11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Q2: Mechanical system</a:t>
            </a:r>
            <a:endParaRPr lang="en-US" sz="3200" b="1" dirty="0"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750292"/>
            <a:ext cx="7962900" cy="593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50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Q5: Optimal control</a:t>
            </a:r>
            <a:endParaRPr lang="en-US" sz="3200" b="1" dirty="0">
              <a:latin typeface="Arial"/>
              <a:cs typeface="Arial"/>
            </a:endParaRPr>
          </a:p>
        </p:txBody>
      </p:sp>
      <p:graphicFrame>
        <p:nvGraphicFramePr>
          <p:cNvPr id="3" name="Object 4"/>
          <p:cNvGraphicFramePr>
            <a:graphicFrameLocks noChangeAspect="1"/>
          </p:cNvGraphicFramePr>
          <p:nvPr>
            <p:extLst/>
          </p:nvPr>
        </p:nvGraphicFramePr>
        <p:xfrm>
          <a:off x="2949122" y="1196975"/>
          <a:ext cx="1762125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796" name="Equation" r:id="rId3" imgW="838200" imgH="203200" progId="Equation.DSMT4">
                  <p:embed/>
                </p:oleObj>
              </mc:Choice>
              <mc:Fallback>
                <p:oleObj name="Equation" r:id="rId3" imgW="8382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49122" y="1196975"/>
                        <a:ext cx="1762125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534458" y="716735"/>
            <a:ext cx="283923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Control law given by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6" name="Object 4"/>
          <p:cNvGraphicFramePr>
            <a:graphicFrameLocks noChangeAspect="1"/>
          </p:cNvGraphicFramePr>
          <p:nvPr>
            <p:extLst/>
          </p:nvPr>
        </p:nvGraphicFramePr>
        <p:xfrm>
          <a:off x="645735" y="1798638"/>
          <a:ext cx="5973763" cy="1035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797" name="Equation" r:id="rId5" imgW="2844800" imgH="508000" progId="Equation.DSMT4">
                  <p:embed/>
                </p:oleObj>
              </mc:Choice>
              <mc:Fallback>
                <p:oleObj name="Equation" r:id="rId5" imgW="28448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5735" y="1798638"/>
                        <a:ext cx="5973763" cy="1035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4"/>
          <p:cNvGraphicFramePr>
            <a:graphicFrameLocks noChangeAspect="1"/>
          </p:cNvGraphicFramePr>
          <p:nvPr>
            <p:extLst/>
          </p:nvPr>
        </p:nvGraphicFramePr>
        <p:xfrm>
          <a:off x="685347" y="3106736"/>
          <a:ext cx="4025900" cy="725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798" name="Equation" r:id="rId7" imgW="1917700" imgH="355600" progId="Equation.DSMT4">
                  <p:embed/>
                </p:oleObj>
              </mc:Choice>
              <mc:Fallback>
                <p:oleObj name="Equation" r:id="rId7" imgW="1917700" imgH="355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347" y="3106736"/>
                        <a:ext cx="4025900" cy="7254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 noChangeAspect="1"/>
          </p:cNvGraphicFramePr>
          <p:nvPr>
            <p:extLst/>
          </p:nvPr>
        </p:nvGraphicFramePr>
        <p:xfrm>
          <a:off x="5139154" y="3106736"/>
          <a:ext cx="2960687" cy="906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799" name="Equation" r:id="rId9" imgW="1409700" imgH="444500" progId="Equation.DSMT4">
                  <p:embed/>
                </p:oleObj>
              </mc:Choice>
              <mc:Fallback>
                <p:oleObj name="Equation" r:id="rId9" imgW="1409700" imgH="444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39154" y="3106736"/>
                        <a:ext cx="2960687" cy="906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579362" y="4052126"/>
            <a:ext cx="70455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 matrix of the resulting closed-loop system is given by</a:t>
            </a:r>
          </a:p>
        </p:txBody>
      </p:sp>
      <p:graphicFrame>
        <p:nvGraphicFramePr>
          <p:cNvPr id="9" name="Object 4"/>
          <p:cNvGraphicFramePr>
            <a:graphicFrameLocks noChangeAspect="1"/>
          </p:cNvGraphicFramePr>
          <p:nvPr>
            <p:extLst/>
          </p:nvPr>
        </p:nvGraphicFramePr>
        <p:xfrm>
          <a:off x="3325812" y="4613275"/>
          <a:ext cx="2054225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800" name="Equation" r:id="rId11" imgW="977900" imgH="203200" progId="Equation.DSMT4">
                  <p:embed/>
                </p:oleObj>
              </mc:Choice>
              <mc:Fallback>
                <p:oleObj name="Equation" r:id="rId11" imgW="9779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25812" y="4613275"/>
                        <a:ext cx="2054225" cy="414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4"/>
          <p:cNvGraphicFramePr>
            <a:graphicFrameLocks noChangeAspect="1"/>
          </p:cNvGraphicFramePr>
          <p:nvPr>
            <p:extLst/>
          </p:nvPr>
        </p:nvGraphicFramePr>
        <p:xfrm>
          <a:off x="1077913" y="4587875"/>
          <a:ext cx="1760537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801" name="Equation" r:id="rId13" imgW="838200" imgH="241300" progId="Equation.DSMT4">
                  <p:embed/>
                </p:oleObj>
              </mc:Choice>
              <mc:Fallback>
                <p:oleObj name="Equation" r:id="rId13" imgW="8382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7913" y="4587875"/>
                        <a:ext cx="1760537" cy="492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4"/>
          <p:cNvGraphicFramePr>
            <a:graphicFrameLocks noChangeAspect="1"/>
          </p:cNvGraphicFramePr>
          <p:nvPr>
            <p:extLst/>
          </p:nvPr>
        </p:nvGraphicFramePr>
        <p:xfrm>
          <a:off x="153988" y="5299075"/>
          <a:ext cx="5867400" cy="103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802" name="Equation" r:id="rId15" imgW="2794000" imgH="508000" progId="Equation.DSMT4">
                  <p:embed/>
                </p:oleObj>
              </mc:Choice>
              <mc:Fallback>
                <p:oleObj name="Equation" r:id="rId15" imgW="27940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3988" y="5299075"/>
                        <a:ext cx="5867400" cy="1036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4"/>
          <p:cNvGraphicFramePr>
            <a:graphicFrameLocks noChangeAspect="1"/>
          </p:cNvGraphicFramePr>
          <p:nvPr>
            <p:extLst/>
          </p:nvPr>
        </p:nvGraphicFramePr>
        <p:xfrm>
          <a:off x="6138863" y="5027613"/>
          <a:ext cx="2801937" cy="160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803" name="Equation" r:id="rId17" imgW="1333500" imgH="787400" progId="Equation.DSMT4">
                  <p:embed/>
                </p:oleObj>
              </mc:Choice>
              <mc:Fallback>
                <p:oleObj name="Equation" r:id="rId17" imgW="1333500" imgH="787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38863" y="5027613"/>
                        <a:ext cx="2801937" cy="1606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4"/>
          <p:cNvGraphicFramePr>
            <a:graphicFrameLocks noChangeAspect="1"/>
          </p:cNvGraphicFramePr>
          <p:nvPr>
            <p:extLst/>
          </p:nvPr>
        </p:nvGraphicFramePr>
        <p:xfrm>
          <a:off x="1019175" y="1236663"/>
          <a:ext cx="1573213" cy="414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5804" name="Equation" r:id="rId19" imgW="749300" imgH="203200" progId="Equation.DSMT4">
                  <p:embed/>
                </p:oleObj>
              </mc:Choice>
              <mc:Fallback>
                <p:oleObj name="Equation" r:id="rId19" imgW="7493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9175" y="1236663"/>
                        <a:ext cx="1573213" cy="4143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114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57200" y="6882"/>
            <a:ext cx="82296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/>
              <a:t>Q5: Optimal control</a:t>
            </a:r>
            <a:endParaRPr lang="en-US" sz="3200" b="1" dirty="0"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34458" y="716735"/>
            <a:ext cx="37901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Eigenvalues </a:t>
            </a:r>
            <a:r>
              <a:rPr lang="en-US" sz="2000" dirty="0" err="1" smtClean="0">
                <a:latin typeface="Arial" charset="0"/>
              </a:rPr>
              <a:t>λ</a:t>
            </a:r>
            <a:r>
              <a:rPr lang="en-US" sz="2000" dirty="0" smtClean="0">
                <a:latin typeface="Arial" charset="0"/>
              </a:rPr>
              <a:t> of </a:t>
            </a:r>
            <a:r>
              <a:rPr lang="en-US" sz="2000" dirty="0" err="1" smtClean="0">
                <a:latin typeface="Arial" charset="0"/>
              </a:rPr>
              <a:t>A</a:t>
            </a:r>
            <a:r>
              <a:rPr lang="en-US" sz="2000" baseline="-25000" dirty="0" err="1" smtClean="0">
                <a:latin typeface="Arial" charset="0"/>
              </a:rPr>
              <a:t>cl</a:t>
            </a:r>
            <a:r>
              <a:rPr lang="en-US" sz="2000" dirty="0" smtClean="0">
                <a:latin typeface="Arial" charset="0"/>
              </a:rPr>
              <a:t> </a:t>
            </a:r>
            <a:r>
              <a:rPr lang="en-US" sz="2000" smtClean="0">
                <a:latin typeface="Arial" charset="0"/>
              </a:rPr>
              <a:t>given by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2" name="Object 4"/>
          <p:cNvGraphicFramePr>
            <a:graphicFrameLocks noChangeAspect="1"/>
          </p:cNvGraphicFramePr>
          <p:nvPr>
            <p:extLst/>
          </p:nvPr>
        </p:nvGraphicFramePr>
        <p:xfrm>
          <a:off x="457200" y="1397000"/>
          <a:ext cx="4175653" cy="1434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6784" name="Equation" r:id="rId3" imgW="2298700" imgH="812800" progId="Equation.DSMT4">
                  <p:embed/>
                </p:oleObj>
              </mc:Choice>
              <mc:Fallback>
                <p:oleObj name="Equation" r:id="rId3" imgW="2298700" imgH="8128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397000"/>
                        <a:ext cx="4175653" cy="1434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4"/>
          <p:cNvGraphicFramePr>
            <a:graphicFrameLocks noChangeAspect="1"/>
          </p:cNvGraphicFramePr>
          <p:nvPr>
            <p:extLst/>
          </p:nvPr>
        </p:nvGraphicFramePr>
        <p:xfrm>
          <a:off x="4856407" y="1397000"/>
          <a:ext cx="4130356" cy="1434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6785" name="Equation" r:id="rId5" imgW="2273300" imgH="812800" progId="Equation.DSMT4">
                  <p:embed/>
                </p:oleObj>
              </mc:Choice>
              <mc:Fallback>
                <p:oleObj name="Equation" r:id="rId5" imgW="2273300" imgH="8128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56407" y="1397000"/>
                        <a:ext cx="4130356" cy="1434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4"/>
          <p:cNvGraphicFramePr>
            <a:graphicFrameLocks noChangeAspect="1"/>
          </p:cNvGraphicFramePr>
          <p:nvPr>
            <p:extLst/>
          </p:nvPr>
        </p:nvGraphicFramePr>
        <p:xfrm>
          <a:off x="457200" y="3232528"/>
          <a:ext cx="4987925" cy="69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6786" name="Equation" r:id="rId7" imgW="2374900" imgH="342900" progId="Equation.DSMT4">
                  <p:embed/>
                </p:oleObj>
              </mc:Choice>
              <mc:Fallback>
                <p:oleObj name="Equation" r:id="rId7" imgW="2374900" imgH="342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3232528"/>
                        <a:ext cx="4987925" cy="698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4"/>
          <p:cNvGraphicFramePr>
            <a:graphicFrameLocks noChangeAspect="1"/>
          </p:cNvGraphicFramePr>
          <p:nvPr>
            <p:extLst/>
          </p:nvPr>
        </p:nvGraphicFramePr>
        <p:xfrm>
          <a:off x="534458" y="4091290"/>
          <a:ext cx="2506663" cy="492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6787" name="Equation" r:id="rId9" imgW="1193800" imgH="241300" progId="Equation.DSMT4">
                  <p:embed/>
                </p:oleObj>
              </mc:Choice>
              <mc:Fallback>
                <p:oleObj name="Equation" r:id="rId9" imgW="11938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4458" y="4091290"/>
                        <a:ext cx="2506663" cy="492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4"/>
          <p:cNvGraphicFramePr>
            <a:graphicFrameLocks noChangeAspect="1"/>
          </p:cNvGraphicFramePr>
          <p:nvPr>
            <p:extLst/>
          </p:nvPr>
        </p:nvGraphicFramePr>
        <p:xfrm>
          <a:off x="581025" y="5016728"/>
          <a:ext cx="2719388" cy="906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6788" name="Equation" r:id="rId11" imgW="1295400" imgH="444500" progId="Equation.DSMT4">
                  <p:embed/>
                </p:oleObj>
              </mc:Choice>
              <mc:Fallback>
                <p:oleObj name="Equation" r:id="rId11" imgW="1295400" imgH="444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025" y="5016728"/>
                        <a:ext cx="2719388" cy="906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4"/>
          <p:cNvGraphicFramePr>
            <a:graphicFrameLocks noChangeAspect="1"/>
          </p:cNvGraphicFramePr>
          <p:nvPr>
            <p:extLst/>
          </p:nvPr>
        </p:nvGraphicFramePr>
        <p:xfrm>
          <a:off x="4199617" y="4907643"/>
          <a:ext cx="2000250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6789" name="Equation" r:id="rId13" imgW="952500" imgH="444500" progId="Equation.DSMT4">
                  <p:embed/>
                </p:oleObj>
              </mc:Choice>
              <mc:Fallback>
                <p:oleObj name="Equation" r:id="rId13" imgW="952500" imgH="444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99617" y="4907643"/>
                        <a:ext cx="2000250" cy="9064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491899" y="6021706"/>
            <a:ext cx="79175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Real part of eigenvalues always negative therefore system stable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720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156559"/>
            <a:ext cx="7607300" cy="53975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Q2: Mechanical system</a:t>
            </a:r>
            <a:endParaRPr lang="en-US" sz="3200" b="1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681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Q2: Mechanical system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5917" y="909583"/>
            <a:ext cx="484495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There  </a:t>
            </a:r>
            <a:r>
              <a:rPr lang="en-GB" sz="2000" dirty="0">
                <a:latin typeface="Arial"/>
                <a:cs typeface="Arial"/>
              </a:rPr>
              <a:t>differential equation that describes the </a:t>
            </a:r>
            <a:r>
              <a:rPr lang="en-GB" sz="2000" dirty="0" smtClean="0">
                <a:latin typeface="Arial"/>
                <a:cs typeface="Arial"/>
              </a:rPr>
              <a:t>system is</a:t>
            </a:r>
            <a:endParaRPr lang="en-GB" sz="2000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10896" y="2838127"/>
            <a:ext cx="688238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latin typeface="Arial"/>
                <a:cs typeface="Arial"/>
              </a:rPr>
              <a:t>Taking the Laplace transform </a:t>
            </a:r>
            <a:r>
              <a:rPr lang="en-GB" sz="2000" dirty="0" smtClean="0">
                <a:latin typeface="Arial"/>
                <a:cs typeface="Arial"/>
              </a:rPr>
              <a:t> with zero initial conditions </a:t>
            </a:r>
          </a:p>
        </p:txBody>
      </p:sp>
      <p:graphicFrame>
        <p:nvGraphicFramePr>
          <p:cNvPr id="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4148763"/>
              </p:ext>
            </p:extLst>
          </p:nvPr>
        </p:nvGraphicFramePr>
        <p:xfrm>
          <a:off x="335917" y="2112963"/>
          <a:ext cx="3197225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005" name="Equation" r:id="rId3" imgW="1524000" imgH="203200" progId="Equation.DSMT4">
                  <p:embed/>
                </p:oleObj>
              </mc:Choice>
              <mc:Fallback>
                <p:oleObj name="Equation" r:id="rId3" imgW="15240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917" y="2112963"/>
                        <a:ext cx="3197225" cy="425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610896" y="3838242"/>
            <a:ext cx="53042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inserting </a:t>
            </a:r>
            <a:r>
              <a:rPr lang="en-GB" sz="2000" dirty="0">
                <a:latin typeface="Arial"/>
                <a:cs typeface="Arial"/>
              </a:rPr>
              <a:t>m = 1, b</a:t>
            </a:r>
            <a:r>
              <a:rPr lang="en-GB" sz="2000" dirty="0" smtClean="0">
                <a:latin typeface="Arial"/>
                <a:cs typeface="Arial"/>
              </a:rPr>
              <a:t> </a:t>
            </a:r>
            <a:r>
              <a:rPr lang="en-GB" sz="2000" dirty="0">
                <a:latin typeface="Arial"/>
                <a:cs typeface="Arial"/>
              </a:rPr>
              <a:t>= </a:t>
            </a:r>
            <a:r>
              <a:rPr lang="en-GB" sz="2000" dirty="0" smtClean="0">
                <a:latin typeface="Arial"/>
                <a:cs typeface="Arial"/>
              </a:rPr>
              <a:t>6, k=8. 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1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1738249"/>
              </p:ext>
            </p:extLst>
          </p:nvPr>
        </p:nvGraphicFramePr>
        <p:xfrm>
          <a:off x="610896" y="3238237"/>
          <a:ext cx="4370388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006" name="Equation" r:id="rId5" imgW="2082800" imgH="241300" progId="Equation.3">
                  <p:embed/>
                </p:oleObj>
              </mc:Choice>
              <mc:Fallback>
                <p:oleObj name="Equation" r:id="rId5" imgW="20828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0896" y="3238237"/>
                        <a:ext cx="4370388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8123286"/>
              </p:ext>
            </p:extLst>
          </p:nvPr>
        </p:nvGraphicFramePr>
        <p:xfrm>
          <a:off x="39688" y="4446588"/>
          <a:ext cx="4471987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007" name="Equation" r:id="rId7" imgW="2133600" imgH="241300" progId="Equation.DSMT4">
                  <p:embed/>
                </p:oleObj>
              </mc:Choice>
              <mc:Fallback>
                <p:oleObj name="Equation" r:id="rId7" imgW="21336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88" y="4446588"/>
                        <a:ext cx="4471987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6154907"/>
            <a:ext cx="54492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2000" dirty="0">
                <a:latin typeface="Arial"/>
                <a:cs typeface="Arial"/>
              </a:rPr>
              <a:t>Therefore transfer function from F(s) to X(s)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6241907"/>
              </p:ext>
            </p:extLst>
          </p:nvPr>
        </p:nvGraphicFramePr>
        <p:xfrm>
          <a:off x="150813" y="5102225"/>
          <a:ext cx="3568700" cy="638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008" name="Equation" r:id="rId9" imgW="1701800" imgH="304800" progId="Equation.3">
                  <p:embed/>
                </p:oleObj>
              </mc:Choice>
              <mc:Fallback>
                <p:oleObj name="Equation" r:id="rId9" imgW="1701800" imgH="304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0813" y="5102225"/>
                        <a:ext cx="3568700" cy="638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2357525"/>
              </p:ext>
            </p:extLst>
          </p:nvPr>
        </p:nvGraphicFramePr>
        <p:xfrm>
          <a:off x="5648325" y="5732463"/>
          <a:ext cx="2608263" cy="1062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8009" name="Equation" r:id="rId11" imgW="1244600" imgH="508000" progId="Equation.DSMT4">
                  <p:embed/>
                </p:oleObj>
              </mc:Choice>
              <mc:Fallback>
                <p:oleObj name="Equation" r:id="rId11" imgW="12446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48325" y="5732463"/>
                        <a:ext cx="2608263" cy="10620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13"/>
          <a:srcRect l="1516" t="8472" r="31454" b="30546"/>
          <a:stretch/>
        </p:blipFill>
        <p:spPr>
          <a:xfrm>
            <a:off x="5552572" y="661433"/>
            <a:ext cx="3181735" cy="2156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187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bldLvl="2"/>
      <p:bldP spid="10" grpId="0"/>
      <p:bldP spid="13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Q2: Mechanical system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35917" y="773063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A step input f 2N corresponds to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1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1409129"/>
              </p:ext>
            </p:extLst>
          </p:nvPr>
        </p:nvGraphicFramePr>
        <p:xfrm>
          <a:off x="323850" y="1173163"/>
          <a:ext cx="1223963" cy="87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985" name="Equation" r:id="rId3" imgW="584200" imgH="419100" progId="Equation.3">
                  <p:embed/>
                </p:oleObj>
              </mc:Choice>
              <mc:Fallback>
                <p:oleObj name="Equation" r:id="rId3" imgW="5842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3850" y="1173163"/>
                        <a:ext cx="1223963" cy="876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19"/>
          <p:cNvSpPr/>
          <p:nvPr/>
        </p:nvSpPr>
        <p:spPr>
          <a:xfrm>
            <a:off x="157688" y="2049473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The system response to a step input is therefore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21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6084423"/>
              </p:ext>
            </p:extLst>
          </p:nvPr>
        </p:nvGraphicFramePr>
        <p:xfrm>
          <a:off x="155575" y="2449513"/>
          <a:ext cx="2824163" cy="1062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986" name="Equation" r:id="rId5" imgW="1346200" imgH="508000" progId="Equation.DSMT4">
                  <p:embed/>
                </p:oleObj>
              </mc:Choice>
              <mc:Fallback>
                <p:oleObj name="Equation" r:id="rId5" imgW="13462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5575" y="2449513"/>
                        <a:ext cx="2824163" cy="10620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310088" y="3573467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Factorising this denominator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23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6395398"/>
              </p:ext>
            </p:extLst>
          </p:nvPr>
        </p:nvGraphicFramePr>
        <p:xfrm>
          <a:off x="363538" y="3973513"/>
          <a:ext cx="2768600" cy="1062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987" name="Equation" r:id="rId7" imgW="1320800" imgH="508000" progId="Equation.DSMT4">
                  <p:embed/>
                </p:oleObj>
              </mc:Choice>
              <mc:Fallback>
                <p:oleObj name="Equation" r:id="rId7" imgW="13208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3538" y="3973513"/>
                        <a:ext cx="2768600" cy="10620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6675178"/>
              </p:ext>
            </p:extLst>
          </p:nvPr>
        </p:nvGraphicFramePr>
        <p:xfrm>
          <a:off x="3487738" y="4027488"/>
          <a:ext cx="2290762" cy="1008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988" name="Equation" r:id="rId9" imgW="1092200" imgH="482600" progId="Equation.3">
                  <p:embed/>
                </p:oleObj>
              </mc:Choice>
              <mc:Fallback>
                <p:oleObj name="Equation" r:id="rId9" imgW="10922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87738" y="4027488"/>
                        <a:ext cx="2290762" cy="10080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Rectangle 24"/>
          <p:cNvSpPr/>
          <p:nvPr/>
        </p:nvSpPr>
        <p:spPr>
          <a:xfrm>
            <a:off x="310088" y="5070725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Representing in partial fractions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2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9722512"/>
              </p:ext>
            </p:extLst>
          </p:nvPr>
        </p:nvGraphicFramePr>
        <p:xfrm>
          <a:off x="338138" y="5583238"/>
          <a:ext cx="4872037" cy="1008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989" name="Equation" r:id="rId11" imgW="2324100" imgH="482600" progId="Equation.DSMT4">
                  <p:embed/>
                </p:oleObj>
              </mc:Choice>
              <mc:Fallback>
                <p:oleObj name="Equation" r:id="rId11" imgW="2324100" imgH="482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8138" y="5583238"/>
                        <a:ext cx="4872037" cy="10080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0301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bldLvl="2"/>
      <p:bldP spid="20" grpId="0" build="p" bldLvl="2"/>
      <p:bldP spid="22" grpId="0" build="p" bldLvl="2"/>
      <p:bldP spid="25" grpId="0" build="p" bldLvl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Q2: Mechanical system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38247" y="691259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Setting RHS to common denominator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2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1605758"/>
              </p:ext>
            </p:extLst>
          </p:nvPr>
        </p:nvGraphicFramePr>
        <p:xfrm>
          <a:off x="5855736" y="2505075"/>
          <a:ext cx="1943100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109" name="Equation" r:id="rId3" imgW="927100" imgH="482600" progId="Equation.3">
                  <p:embed/>
                </p:oleObj>
              </mc:Choice>
              <mc:Fallback>
                <p:oleObj name="Equation" r:id="rId3" imgW="9271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55736" y="2505075"/>
                        <a:ext cx="1943100" cy="1009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6307336"/>
              </p:ext>
            </p:extLst>
          </p:nvPr>
        </p:nvGraphicFramePr>
        <p:xfrm>
          <a:off x="2839206" y="1295400"/>
          <a:ext cx="5934075" cy="969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110" name="Equation" r:id="rId5" imgW="3098800" imgH="508000" progId="Equation.DSMT4">
                  <p:embed/>
                </p:oleObj>
              </mc:Choice>
              <mc:Fallback>
                <p:oleObj name="Equation" r:id="rId5" imgW="30988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39206" y="1295400"/>
                        <a:ext cx="5934075" cy="969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425450" y="3689536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So matching numerator coefficients on both sizes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1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1510102"/>
              </p:ext>
            </p:extLst>
          </p:nvPr>
        </p:nvGraphicFramePr>
        <p:xfrm>
          <a:off x="425450" y="1349376"/>
          <a:ext cx="2298336" cy="8791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111" name="Equation" r:id="rId7" imgW="1257300" imgH="482600" progId="Equation.DSMT4">
                  <p:embed/>
                </p:oleObj>
              </mc:Choice>
              <mc:Fallback>
                <p:oleObj name="Equation" r:id="rId7" imgW="1257300" imgH="482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5450" y="1349376"/>
                        <a:ext cx="2298336" cy="87918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6613494"/>
              </p:ext>
            </p:extLst>
          </p:nvPr>
        </p:nvGraphicFramePr>
        <p:xfrm>
          <a:off x="292529" y="2520950"/>
          <a:ext cx="4840288" cy="993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112" name="Equation" r:id="rId9" imgW="2527300" imgH="520700" progId="Equation.3">
                  <p:embed/>
                </p:oleObj>
              </mc:Choice>
              <mc:Fallback>
                <p:oleObj name="Equation" r:id="rId9" imgW="2527300" imgH="520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2529" y="2520950"/>
                        <a:ext cx="4840288" cy="993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7057002"/>
              </p:ext>
            </p:extLst>
          </p:nvPr>
        </p:nvGraphicFramePr>
        <p:xfrm>
          <a:off x="626511" y="4089646"/>
          <a:ext cx="5229225" cy="50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113" name="Equation" r:id="rId11" imgW="2730500" imgH="266700" progId="Equation.DSMT4">
                  <p:embed/>
                </p:oleObj>
              </mc:Choice>
              <mc:Fallback>
                <p:oleObj name="Equation" r:id="rId11" imgW="27305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6511" y="4089646"/>
                        <a:ext cx="5229225" cy="509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4785343"/>
              </p:ext>
            </p:extLst>
          </p:nvPr>
        </p:nvGraphicFramePr>
        <p:xfrm>
          <a:off x="554038" y="5203825"/>
          <a:ext cx="5473700" cy="411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114" name="Equation" r:id="rId13" imgW="2857500" imgH="215900" progId="Equation.3">
                  <p:embed/>
                </p:oleObj>
              </mc:Choice>
              <mc:Fallback>
                <p:oleObj name="Equation" r:id="rId13" imgW="28575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4038" y="5203825"/>
                        <a:ext cx="5473700" cy="411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Rectangle 27"/>
          <p:cNvSpPr/>
          <p:nvPr/>
        </p:nvSpPr>
        <p:spPr>
          <a:xfrm>
            <a:off x="438247" y="4777740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Multiplying out</a:t>
            </a:r>
            <a:endParaRPr lang="en-GB" sz="2000" dirty="0">
              <a:latin typeface="Arial"/>
              <a:cs typeface="Arial"/>
            </a:endParaRPr>
          </a:p>
        </p:txBody>
      </p:sp>
      <p:graphicFrame>
        <p:nvGraphicFramePr>
          <p:cNvPr id="2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3078640"/>
              </p:ext>
            </p:extLst>
          </p:nvPr>
        </p:nvGraphicFramePr>
        <p:xfrm>
          <a:off x="725488" y="5884863"/>
          <a:ext cx="5400675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5115" name="Equation" r:id="rId15" imgW="2819400" imgH="266700" progId="Equation.DSMT4">
                  <p:embed/>
                </p:oleObj>
              </mc:Choice>
              <mc:Fallback>
                <p:oleObj name="Equation" r:id="rId15" imgW="28194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5488" y="5884863"/>
                        <a:ext cx="5400675" cy="506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508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 bldLvl="2"/>
      <p:bldP spid="13" grpId="0" build="p" bldLvl="2"/>
      <p:bldP spid="28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Q2: Mechanical system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18450" y="1398059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Matching powers of s</a:t>
            </a:r>
            <a:r>
              <a:rPr lang="en-GB" sz="2000" baseline="30000" dirty="0" smtClean="0">
                <a:latin typeface="Arial"/>
                <a:cs typeface="Arial"/>
              </a:rPr>
              <a:t>2</a:t>
            </a:r>
            <a:endParaRPr lang="en-GB" sz="2000" baseline="30000" dirty="0">
              <a:latin typeface="Arial"/>
              <a:cs typeface="Arial"/>
            </a:endParaRPr>
          </a:p>
        </p:txBody>
      </p:sp>
      <p:graphicFrame>
        <p:nvGraphicFramePr>
          <p:cNvPr id="2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0017001"/>
              </p:ext>
            </p:extLst>
          </p:nvPr>
        </p:nvGraphicFramePr>
        <p:xfrm>
          <a:off x="410020" y="1861239"/>
          <a:ext cx="2189162" cy="385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05" name="Equation" r:id="rId3" imgW="1143000" imgH="203200" progId="Equation.3">
                  <p:embed/>
                </p:oleObj>
              </mc:Choice>
              <mc:Fallback>
                <p:oleObj name="Equation" r:id="rId3" imgW="11430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0020" y="1861239"/>
                        <a:ext cx="2189162" cy="3857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069696"/>
              </p:ext>
            </p:extLst>
          </p:nvPr>
        </p:nvGraphicFramePr>
        <p:xfrm>
          <a:off x="410020" y="2840237"/>
          <a:ext cx="2652713" cy="38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06" name="Equation" r:id="rId5" imgW="1384300" imgH="203200" progId="Equation.DSMT4">
                  <p:embed/>
                </p:oleObj>
              </mc:Choice>
              <mc:Fallback>
                <p:oleObj name="Equation" r:id="rId5" imgW="13843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0020" y="2840237"/>
                        <a:ext cx="2652713" cy="385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5408426"/>
              </p:ext>
            </p:extLst>
          </p:nvPr>
        </p:nvGraphicFramePr>
        <p:xfrm>
          <a:off x="696638" y="3849163"/>
          <a:ext cx="1192213" cy="33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07" name="Equation" r:id="rId7" imgW="622300" imgH="177800" progId="Equation.DSMT4">
                  <p:embed/>
                </p:oleObj>
              </mc:Choice>
              <mc:Fallback>
                <p:oleObj name="Equation" r:id="rId7" imgW="622300" imgH="1778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6638" y="3849163"/>
                        <a:ext cx="1192213" cy="338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440065"/>
              </p:ext>
            </p:extLst>
          </p:nvPr>
        </p:nvGraphicFramePr>
        <p:xfrm>
          <a:off x="538504" y="871047"/>
          <a:ext cx="5059363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08" name="Equation" r:id="rId9" imgW="2641600" imgH="266700" progId="Equation.DSMT4">
                  <p:embed/>
                </p:oleObj>
              </mc:Choice>
              <mc:Fallback>
                <p:oleObj name="Equation" r:id="rId9" imgW="26416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8504" y="871047"/>
                        <a:ext cx="5059363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19"/>
          <p:cNvSpPr/>
          <p:nvPr/>
        </p:nvSpPr>
        <p:spPr>
          <a:xfrm>
            <a:off x="226528" y="2343181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Matching powers of s</a:t>
            </a:r>
            <a:endParaRPr lang="en-GB" sz="2000" baseline="30000" dirty="0">
              <a:latin typeface="Arial"/>
              <a:cs typeface="Arial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18450" y="3261075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Matching constant values</a:t>
            </a:r>
            <a:endParaRPr lang="en-GB" sz="2000" baseline="30000" dirty="0">
              <a:latin typeface="Arial"/>
              <a:cs typeface="Arial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44591" y="470937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So given</a:t>
            </a:r>
            <a:endParaRPr lang="en-GB" sz="2000" baseline="30000" dirty="0">
              <a:latin typeface="Arial"/>
              <a:cs typeface="Arial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315732" y="4273789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Solving the remaining equations by eliminating C</a:t>
            </a:r>
            <a:endParaRPr lang="en-GB" sz="2000" baseline="30000" dirty="0">
              <a:latin typeface="Arial"/>
              <a:cs typeface="Arial"/>
            </a:endParaRPr>
          </a:p>
        </p:txBody>
      </p:sp>
      <p:graphicFrame>
        <p:nvGraphicFramePr>
          <p:cNvPr id="31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9961173"/>
              </p:ext>
            </p:extLst>
          </p:nvPr>
        </p:nvGraphicFramePr>
        <p:xfrm>
          <a:off x="2502345" y="3517643"/>
          <a:ext cx="112077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09" name="Equation" r:id="rId11" imgW="584200" imgH="419100" progId="Equation.DSMT4">
                  <p:embed/>
                </p:oleObj>
              </mc:Choice>
              <mc:Fallback>
                <p:oleObj name="Equation" r:id="rId11" imgW="584200" imgH="419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2345" y="3517643"/>
                        <a:ext cx="1120775" cy="79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5502564"/>
              </p:ext>
            </p:extLst>
          </p:nvPr>
        </p:nvGraphicFramePr>
        <p:xfrm>
          <a:off x="410020" y="4763562"/>
          <a:ext cx="1971675" cy="38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10" name="Equation" r:id="rId13" imgW="1028700" imgH="203200" progId="Equation.DSMT4">
                  <p:embed/>
                </p:oleObj>
              </mc:Choice>
              <mc:Fallback>
                <p:oleObj name="Equation" r:id="rId13" imgW="10287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0020" y="4763562"/>
                        <a:ext cx="1971675" cy="385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0450337"/>
              </p:ext>
            </p:extLst>
          </p:nvPr>
        </p:nvGraphicFramePr>
        <p:xfrm>
          <a:off x="2769283" y="4762955"/>
          <a:ext cx="3090863" cy="38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11" name="Equation" r:id="rId15" imgW="1612900" imgH="203200" progId="Equation.3">
                  <p:embed/>
                </p:oleObj>
              </mc:Choice>
              <mc:Fallback>
                <p:oleObj name="Equation" r:id="rId15" imgW="16129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69283" y="4762955"/>
                        <a:ext cx="3090863" cy="385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2563774"/>
              </p:ext>
            </p:extLst>
          </p:nvPr>
        </p:nvGraphicFramePr>
        <p:xfrm>
          <a:off x="6181901" y="4810579"/>
          <a:ext cx="1825625" cy="33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12" name="Equation" r:id="rId17" imgW="952500" imgH="177800" progId="Equation.DSMT4">
                  <p:embed/>
                </p:oleObj>
              </mc:Choice>
              <mc:Fallback>
                <p:oleObj name="Equation" r:id="rId17" imgW="952500" imgH="1778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81901" y="4810579"/>
                        <a:ext cx="1825625" cy="3381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2481793"/>
              </p:ext>
            </p:extLst>
          </p:nvPr>
        </p:nvGraphicFramePr>
        <p:xfrm>
          <a:off x="410020" y="5148717"/>
          <a:ext cx="1484312" cy="79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13" name="Equation" r:id="rId19" imgW="774700" imgH="419100" progId="Equation.3">
                  <p:embed/>
                </p:oleObj>
              </mc:Choice>
              <mc:Fallback>
                <p:oleObj name="Equation" r:id="rId19" imgW="7747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0020" y="5148717"/>
                        <a:ext cx="1484312" cy="796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7686617"/>
              </p:ext>
            </p:extLst>
          </p:nvPr>
        </p:nvGraphicFramePr>
        <p:xfrm>
          <a:off x="2308670" y="5152104"/>
          <a:ext cx="1314450" cy="79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14" name="Equation" r:id="rId21" imgW="685800" imgH="419100" progId="Equation.DSMT4">
                  <p:embed/>
                </p:oleObj>
              </mc:Choice>
              <mc:Fallback>
                <p:oleObj name="Equation" r:id="rId21" imgW="685800" imgH="419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08670" y="5152104"/>
                        <a:ext cx="1314450" cy="796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7317612"/>
              </p:ext>
            </p:extLst>
          </p:nvPr>
        </p:nvGraphicFramePr>
        <p:xfrm>
          <a:off x="410020" y="6104155"/>
          <a:ext cx="1971675" cy="385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15" name="Equation" r:id="rId23" imgW="1028700" imgH="203200" progId="Equation.DSMT4">
                  <p:embed/>
                </p:oleObj>
              </mc:Choice>
              <mc:Fallback>
                <p:oleObj name="Equation" r:id="rId23" imgW="10287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0020" y="6104155"/>
                        <a:ext cx="1971675" cy="385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2508415"/>
              </p:ext>
            </p:extLst>
          </p:nvPr>
        </p:nvGraphicFramePr>
        <p:xfrm>
          <a:off x="2532404" y="5785097"/>
          <a:ext cx="2070100" cy="890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16" name="Equation" r:id="rId24" imgW="1079500" imgH="469900" progId="Equation.3">
                  <p:embed/>
                </p:oleObj>
              </mc:Choice>
              <mc:Fallback>
                <p:oleObj name="Equation" r:id="rId24" imgW="1079500" imgH="469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32404" y="5785097"/>
                        <a:ext cx="2070100" cy="890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679221"/>
              </p:ext>
            </p:extLst>
          </p:nvPr>
        </p:nvGraphicFramePr>
        <p:xfrm>
          <a:off x="5478463" y="5913438"/>
          <a:ext cx="1119187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417" name="Equation" r:id="rId26" imgW="584200" imgH="419100" progId="Equation.DSMT4">
                  <p:embed/>
                </p:oleObj>
              </mc:Choice>
              <mc:Fallback>
                <p:oleObj name="Equation" r:id="rId26" imgW="584200" imgH="419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78463" y="5913438"/>
                        <a:ext cx="1119187" cy="79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5265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 bldLvl="2"/>
      <p:bldP spid="20" grpId="0" build="p" bldLvl="2"/>
      <p:bldP spid="21" grpId="0" build="p" bldLvl="2"/>
      <p:bldP spid="22" grpId="0" build="p" bldLvl="2"/>
      <p:bldP spid="30" grpId="0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5184843"/>
              </p:ext>
            </p:extLst>
          </p:nvPr>
        </p:nvGraphicFramePr>
        <p:xfrm>
          <a:off x="344591" y="871047"/>
          <a:ext cx="3594100" cy="1008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157" name="Equation" r:id="rId3" imgW="1714500" imgH="482600" progId="Equation.3">
                  <p:embed/>
                </p:oleObj>
              </mc:Choice>
              <mc:Fallback>
                <p:oleObj name="Equation" r:id="rId3" imgW="17145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4591" y="871047"/>
                        <a:ext cx="3594100" cy="1008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344591" y="470937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So since</a:t>
            </a:r>
            <a:endParaRPr lang="en-GB" sz="2000" baseline="30000" dirty="0">
              <a:latin typeface="Arial"/>
              <a:cs typeface="Arial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Q2: Mechanical system</a:t>
            </a:r>
            <a:endParaRPr lang="en-US" sz="3200" b="1" dirty="0">
              <a:latin typeface="Arial" charset="0"/>
            </a:endParaRP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497368"/>
              </p:ext>
            </p:extLst>
          </p:nvPr>
        </p:nvGraphicFramePr>
        <p:xfrm>
          <a:off x="344591" y="3034596"/>
          <a:ext cx="4391025" cy="1008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158" name="Equation" r:id="rId5" imgW="2095500" imgH="482600" progId="Equation.DSMT4">
                  <p:embed/>
                </p:oleObj>
              </mc:Choice>
              <mc:Fallback>
                <p:oleObj name="Equation" r:id="rId5" imgW="2095500" imgH="482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4591" y="3034596"/>
                        <a:ext cx="4391025" cy="10080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2461545"/>
              </p:ext>
            </p:extLst>
          </p:nvPr>
        </p:nvGraphicFramePr>
        <p:xfrm>
          <a:off x="619125" y="2241550"/>
          <a:ext cx="779463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159" name="Equation" r:id="rId7" imgW="406400" imgH="419100" progId="Equation.3">
                  <p:embed/>
                </p:oleObj>
              </mc:Choice>
              <mc:Fallback>
                <p:oleObj name="Equation" r:id="rId7" imgW="4064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9125" y="2241550"/>
                        <a:ext cx="779463" cy="79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6352273"/>
              </p:ext>
            </p:extLst>
          </p:nvPr>
        </p:nvGraphicFramePr>
        <p:xfrm>
          <a:off x="2374900" y="2241550"/>
          <a:ext cx="973138" cy="79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160" name="Equation" r:id="rId9" imgW="508000" imgH="419100" progId="Equation.3">
                  <p:embed/>
                </p:oleObj>
              </mc:Choice>
              <mc:Fallback>
                <p:oleObj name="Equation" r:id="rId9" imgW="5080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4900" y="2241550"/>
                        <a:ext cx="973138" cy="796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3613628"/>
              </p:ext>
            </p:extLst>
          </p:nvPr>
        </p:nvGraphicFramePr>
        <p:xfrm>
          <a:off x="4169380" y="2244725"/>
          <a:ext cx="779463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161" name="Equation" r:id="rId11" imgW="406400" imgH="419100" progId="Equation.3">
                  <p:embed/>
                </p:oleObj>
              </mc:Choice>
              <mc:Fallback>
                <p:oleObj name="Equation" r:id="rId11" imgW="4064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69380" y="2244725"/>
                        <a:ext cx="779463" cy="793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438247" y="1942622"/>
            <a:ext cx="792067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Substituting in the values</a:t>
            </a:r>
            <a:endParaRPr lang="en-GB" sz="2000" baseline="30000" dirty="0">
              <a:latin typeface="Arial"/>
              <a:cs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27076" y="979866"/>
            <a:ext cx="2976972" cy="70788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000">
                <a:latin typeface="Arial"/>
                <a:cs typeface="Arial"/>
              </a:defRPr>
            </a:lvl1pPr>
          </a:lstStyle>
          <a:p>
            <a:r>
              <a:rPr lang="en-US" dirty="0" smtClean="0">
                <a:solidFill>
                  <a:srgbClr val="FF0000"/>
                </a:solidFill>
              </a:rPr>
              <a:t>Reminder: From </a:t>
            </a:r>
            <a:r>
              <a:rPr lang="en-US" dirty="0">
                <a:solidFill>
                  <a:srgbClr val="FF0000"/>
                </a:solidFill>
              </a:rPr>
              <a:t>Laplace pairs table we see that</a:t>
            </a:r>
          </a:p>
        </p:txBody>
      </p:sp>
      <p:graphicFrame>
        <p:nvGraphicFramePr>
          <p:cNvPr id="1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3973291"/>
              </p:ext>
            </p:extLst>
          </p:nvPr>
        </p:nvGraphicFramePr>
        <p:xfrm>
          <a:off x="6107746" y="1864014"/>
          <a:ext cx="1008922" cy="9574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162" name="Equation" r:id="rId13" imgW="406400" imgH="419100" progId="Equation.3">
                  <p:embed/>
                </p:oleObj>
              </mc:Choice>
              <mc:Fallback>
                <p:oleObj name="Equation" r:id="rId13" imgW="4064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07746" y="1864014"/>
                        <a:ext cx="1008922" cy="95743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3227338"/>
              </p:ext>
            </p:extLst>
          </p:nvPr>
        </p:nvGraphicFramePr>
        <p:xfrm>
          <a:off x="5970664" y="2821449"/>
          <a:ext cx="2388254" cy="12645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163" name="Equation" r:id="rId15" imgW="838200" imgH="482600" progId="Equation.3">
                  <p:embed/>
                </p:oleObj>
              </mc:Choice>
              <mc:Fallback>
                <p:oleObj name="Equation" r:id="rId15" imgW="8382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70664" y="2821449"/>
                        <a:ext cx="2388254" cy="126451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16"/>
          <p:cNvSpPr/>
          <p:nvPr/>
        </p:nvSpPr>
        <p:spPr>
          <a:xfrm>
            <a:off x="438247" y="4129572"/>
            <a:ext cx="79206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 smtClean="0">
                <a:latin typeface="Arial"/>
                <a:cs typeface="Arial"/>
              </a:rPr>
              <a:t>Taking inverse Laplace transforms we see the time response to step input is given by</a:t>
            </a:r>
            <a:endParaRPr lang="en-GB" sz="2000" baseline="30000" dirty="0">
              <a:latin typeface="Arial"/>
              <a:cs typeface="Arial"/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5361365"/>
              </p:ext>
            </p:extLst>
          </p:nvPr>
        </p:nvGraphicFramePr>
        <p:xfrm>
          <a:off x="658018" y="5011156"/>
          <a:ext cx="3433763" cy="874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164" name="Equation" r:id="rId17" imgW="1638300" imgH="419100" progId="Equation.3">
                  <p:embed/>
                </p:oleObj>
              </mc:Choice>
              <mc:Fallback>
                <p:oleObj name="Equation" r:id="rId17" imgW="16383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018" y="5011156"/>
                        <a:ext cx="3433763" cy="874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67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2"/>
      <p:bldP spid="11" grpId="0" build="p" bldLvl="2"/>
      <p:bldP spid="14" grpId="0"/>
      <p:bldP spid="17" grpId="0" build="p" bldLvl="2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3396</TotalTime>
  <Words>712</Words>
  <Application>Microsoft Macintosh PowerPoint</Application>
  <PresentationFormat>On-screen Show (4:3)</PresentationFormat>
  <Paragraphs>113</Paragraphs>
  <Slides>31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Calibri</vt:lpstr>
      <vt:lpstr>Mangal</vt:lpstr>
      <vt:lpstr>Arial</vt:lpstr>
      <vt:lpstr>Office Theme</vt:lpstr>
      <vt:lpstr>Equation</vt:lpstr>
      <vt:lpstr>PowerPoint Presentation</vt:lpstr>
      <vt:lpstr>ROCO218: Control Engineering  Dr Ian Howard  Tutorial 3   ROCO218 2017 Exam example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ROCO218: Control Engineering  Dr Ian Howard  Tutorial 3   ROCO316 2015 Exam solutions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ROCO218: Control Engineering  Lecture 13  Modern control exam questions</dc:title>
  <dc:creator>Ian Howard</dc:creator>
  <cp:lastModifiedBy>Ian Howard</cp:lastModifiedBy>
  <cp:revision>456</cp:revision>
  <dcterms:created xsi:type="dcterms:W3CDTF">2017-04-27T01:37:18Z</dcterms:created>
  <dcterms:modified xsi:type="dcterms:W3CDTF">2018-03-17T22:31:05Z</dcterms:modified>
</cp:coreProperties>
</file>

<file path=docProps/thumbnail.jpeg>
</file>